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60" d="100"/>
          <a:sy n="160" d="100"/>
        </p:scale>
        <p:origin x="514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Smith" userId="7c800156425e600d" providerId="LiveId" clId="{1E147044-7436-4899-BA4A-5A34845E03E3}"/>
    <pc:docChg chg="modSld">
      <pc:chgData name="Sandra Smith" userId="7c800156425e600d" providerId="LiveId" clId="{1E147044-7436-4899-BA4A-5A34845E03E3}" dt="2026-05-05T15:22:08.188" v="3" actId="14100"/>
      <pc:docMkLst>
        <pc:docMk/>
      </pc:docMkLst>
      <pc:sldChg chg="modSp mod">
        <pc:chgData name="Sandra Smith" userId="7c800156425e600d" providerId="LiveId" clId="{1E147044-7436-4899-BA4A-5A34845E03E3}" dt="2026-05-05T15:20:37.906" v="1" actId="1076"/>
        <pc:sldMkLst>
          <pc:docMk/>
          <pc:sldMk cId="0" sldId="256"/>
        </pc:sldMkLst>
        <pc:picChg chg="mod">
          <ac:chgData name="Sandra Smith" userId="7c800156425e600d" providerId="LiveId" clId="{1E147044-7436-4899-BA4A-5A34845E03E3}" dt="2026-05-05T15:20:37.906" v="1" actId="1076"/>
          <ac:picMkLst>
            <pc:docMk/>
            <pc:sldMk cId="0" sldId="256"/>
            <ac:picMk id="14" creationId="{00000000-0000-0000-0000-000000000000}"/>
          </ac:picMkLst>
        </pc:picChg>
      </pc:sldChg>
      <pc:sldChg chg="modSp mod">
        <pc:chgData name="Sandra Smith" userId="7c800156425e600d" providerId="LiveId" clId="{1E147044-7436-4899-BA4A-5A34845E03E3}" dt="2026-05-05T15:22:08.188" v="3" actId="14100"/>
        <pc:sldMkLst>
          <pc:docMk/>
          <pc:sldMk cId="0" sldId="265"/>
        </pc:sldMkLst>
        <pc:spChg chg="mod">
          <ac:chgData name="Sandra Smith" userId="7c800156425e600d" providerId="LiveId" clId="{1E147044-7436-4899-BA4A-5A34845E03E3}" dt="2026-05-05T15:22:08.188" v="3" actId="14100"/>
          <ac:spMkLst>
            <pc:docMk/>
            <pc:sldMk cId="0" sldId="265"/>
            <ac:spMk id="22" creationId="{00000000-0000-0000-0000-000000000000}"/>
          </ac:spMkLst>
        </pc:spChg>
        <pc:picChg chg="mod">
          <ac:chgData name="Sandra Smith" userId="7c800156425e600d" providerId="LiveId" clId="{1E147044-7436-4899-BA4A-5A34845E03E3}" dt="2026-05-05T15:20:47.721" v="2" actId="14100"/>
          <ac:picMkLst>
            <pc:docMk/>
            <pc:sldMk cId="0" sldId="265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05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45.jpeg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sv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0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9B6DD7">
                  <a:alpha val="6000"/>
                </a:srgbClr>
              </a:gs>
              <a:gs pos="40000">
                <a:srgbClr val="000000">
                  <a:alpha val="0"/>
                </a:srgbClr>
              </a:gs>
            </a:gsLst>
            <a:path path="circle">
              <a:fillToRect l="85000" t="15000" r="15000" b="85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9B6DD7">
                  <a:alpha val="4000"/>
                </a:srgbClr>
              </a:gs>
              <a:gs pos="35000">
                <a:srgbClr val="000000">
                  <a:alpha val="0"/>
                </a:srgbClr>
              </a:gs>
            </a:gsLst>
            <a:path path="circle">
              <a:fillToRect l="15000" t="85000" r="85000" b="15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2D1B4E">
                  <a:alpha val="30000"/>
                </a:srgbClr>
              </a:gs>
              <a:gs pos="6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alphaModFix amt="1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929259" cy="1929259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alphaModFix amt="1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9500" y="3429000"/>
            <a:ext cx="1714500" cy="171450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alphaModFix amt="7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50" y="457200"/>
            <a:ext cx="150465" cy="15046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1136" y="521643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9B6DD7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4"/>
          <p:cNvSpPr/>
          <p:nvPr/>
        </p:nvSpPr>
        <p:spPr>
          <a:xfrm>
            <a:off x="514350" y="808286"/>
            <a:ext cx="4954905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69"/>
              </a:lnSpc>
              <a:spcAft>
                <a:spcPts val="1130"/>
              </a:spcAft>
              <a:buNone/>
            </a:pPr>
            <a:r>
              <a:rPr lang="en-US" sz="3490" kern="0" spc="-3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Captivate</a:t>
            </a:r>
            <a:br/>
            <a:r>
              <a:rPr lang="en-US" sz="3490" kern="0" spc="-3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Your Audience</a:t>
            </a:r>
            <a:endParaRPr lang="en-US" sz="3490" dirty="0"/>
          </a:p>
        </p:txBody>
      </p:sp>
      <p:sp>
        <p:nvSpPr>
          <p:cNvPr id="10" name="Text 5"/>
          <p:cNvSpPr/>
          <p:nvPr/>
        </p:nvSpPr>
        <p:spPr>
          <a:xfrm>
            <a:off x="514350" y="1909018"/>
            <a:ext cx="5343525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60"/>
              </a:lnSpc>
              <a:spcAft>
                <a:spcPts val="1800"/>
              </a:spcAft>
              <a:buNone/>
            </a:pPr>
            <a:r>
              <a:rPr lang="en-US" sz="1240" kern="0" spc="2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Author &amp; Speaker </a:t>
            </a:r>
            <a:r>
              <a:rPr lang="en-US" sz="1240" b="1" kern="0" spc="20" dirty="0">
                <a:solidFill>
                  <a:srgbClr val="9B6DD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Sandra Smith</a:t>
            </a:r>
            <a:endParaRPr lang="en-US" sz="1240" dirty="0"/>
          </a:p>
        </p:txBody>
      </p:sp>
      <p:sp>
        <p:nvSpPr>
          <p:cNvPr id="11" name="Text 6"/>
          <p:cNvSpPr/>
          <p:nvPr/>
        </p:nvSpPr>
        <p:spPr>
          <a:xfrm>
            <a:off x="514350" y="2416820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9B6DD7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9678" y="2361316"/>
            <a:ext cx="132588" cy="13258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 rot="10800000">
            <a:off x="1366093" y="2416820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9B6DD7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597768" y="2917556"/>
            <a:ext cx="1104900" cy="11049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572125" y="714375"/>
            <a:ext cx="3571875" cy="3714750"/>
          </a:xfrm>
          <a:prstGeom prst="ellipse">
            <a:avLst/>
          </a:prstGeom>
          <a:gradFill rotWithShape="1">
            <a:gsLst>
              <a:gs pos="0">
                <a:srgbClr val="9B6DD7">
                  <a:alpha val="25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 b="14364"/>
          <a:stretch/>
        </p:blipFill>
        <p:spPr>
          <a:xfrm>
            <a:off x="5871865" y="857250"/>
            <a:ext cx="2715220" cy="3429000"/>
          </a:xfrm>
          <a:prstGeom prst="roundRect">
            <a:avLst>
              <a:gd name="adj" fmla="val 3181"/>
            </a:avLst>
          </a:prstGeom>
        </p:spPr>
      </p:pic>
      <p:sp>
        <p:nvSpPr>
          <p:cNvPr id="17" name="Text 9"/>
          <p:cNvSpPr/>
          <p:nvPr/>
        </p:nvSpPr>
        <p:spPr>
          <a:xfrm>
            <a:off x="5942856" y="3929509"/>
            <a:ext cx="9525" cy="285750"/>
          </a:xfrm>
          <a:prstGeom prst="rect">
            <a:avLst/>
          </a:prstGeom>
          <a:solidFill>
            <a:srgbClr val="F8F5FF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0"/>
          <p:cNvSpPr/>
          <p:nvPr/>
        </p:nvSpPr>
        <p:spPr>
          <a:xfrm>
            <a:off x="8506569" y="3929509"/>
            <a:ext cx="9525" cy="285750"/>
          </a:xfrm>
          <a:prstGeom prst="rect">
            <a:avLst/>
          </a:prstGeom>
          <a:solidFill>
            <a:srgbClr val="F8F5FF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1"/>
          <p:cNvSpPr/>
          <p:nvPr/>
        </p:nvSpPr>
        <p:spPr>
          <a:xfrm>
            <a:off x="5858470" y="1857375"/>
            <a:ext cx="13841" cy="142875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9B6DD7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0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72716" y="0"/>
            <a:ext cx="3571284" cy="2857500"/>
          </a:xfrm>
          <a:prstGeom prst="ellipse">
            <a:avLst/>
          </a:prstGeom>
          <a:gradFill rotWithShape="1">
            <a:gsLst>
              <a:gs pos="0">
                <a:srgbClr val="9B6DD7">
                  <a:alpha val="12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2857500"/>
            <a:ext cx="3000966" cy="2286000"/>
          </a:xfrm>
          <a:prstGeom prst="ellipse">
            <a:avLst/>
          </a:prstGeom>
          <a:gradFill rotWithShape="1">
            <a:gsLst>
              <a:gs pos="0">
                <a:srgbClr val="9B6DD7">
                  <a:alpha val="8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71450"/>
            <a:ext cx="857250" cy="85725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5300" y="4114800"/>
            <a:ext cx="857250" cy="85725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515" y="801439"/>
            <a:ext cx="933748" cy="93374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09801" y="1878657"/>
            <a:ext cx="2440461" cy="409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23"/>
              </a:lnSpc>
              <a:spcAft>
                <a:spcPts val="450"/>
              </a:spcAft>
              <a:buNone/>
            </a:pPr>
            <a:r>
              <a:rPr lang="en-US" sz="293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Let's Connect!</a:t>
            </a:r>
            <a:endParaRPr lang="en-US" sz="2930" dirty="0"/>
          </a:p>
        </p:txBody>
      </p:sp>
      <p:sp>
        <p:nvSpPr>
          <p:cNvPr id="8" name="Text 3"/>
          <p:cNvSpPr/>
          <p:nvPr/>
        </p:nvSpPr>
        <p:spPr>
          <a:xfrm>
            <a:off x="4214515" y="2459385"/>
            <a:ext cx="71497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9B6DD7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4"/>
          <p:cNvSpPr/>
          <p:nvPr/>
        </p:nvSpPr>
        <p:spPr>
          <a:xfrm>
            <a:off x="2880420" y="2652415"/>
            <a:ext cx="3721477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60"/>
              </a:lnSpc>
              <a:buNone/>
            </a:pPr>
            <a:r>
              <a:rPr lang="en-US" sz="1240" kern="0" spc="110" dirty="0">
                <a:solidFill>
                  <a:srgbClr val="C4B5D9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SANDRA SMITH — AUTHOR &amp; SPEAKER</a:t>
            </a:r>
            <a:endParaRPr lang="en-US" sz="1240" dirty="0"/>
          </a:p>
        </p:txBody>
      </p:sp>
      <p:sp>
        <p:nvSpPr>
          <p:cNvPr id="10" name="Text 5"/>
          <p:cNvSpPr/>
          <p:nvPr/>
        </p:nvSpPr>
        <p:spPr>
          <a:xfrm>
            <a:off x="1657648" y="3089225"/>
            <a:ext cx="314920" cy="314920"/>
          </a:xfrm>
          <a:prstGeom prst="ellipse">
            <a:avLst/>
          </a:prstGeom>
          <a:solidFill>
            <a:srgbClr val="9B6DD7">
              <a:alpha val="15000"/>
            </a:srgbClr>
          </a:solidFill>
          <a:ln w="9525">
            <a:solidFill>
              <a:srgbClr val="9B6DD7">
                <a:alpha val="3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8739" y="3180317"/>
            <a:ext cx="132588" cy="13258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058888" y="3089374"/>
            <a:ext cx="1827833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30"/>
              </a:lnSpc>
              <a:buNone/>
            </a:pPr>
            <a:r>
              <a:rPr lang="en-US" sz="620" kern="0" spc="8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</a:t>
            </a:r>
            <a:endParaRPr lang="en-US" sz="620" dirty="0"/>
          </a:p>
        </p:txBody>
      </p:sp>
      <p:sp>
        <p:nvSpPr>
          <p:cNvPr id="13" name="Text 7"/>
          <p:cNvSpPr/>
          <p:nvPr/>
        </p:nvSpPr>
        <p:spPr>
          <a:xfrm>
            <a:off x="2058888" y="3221236"/>
            <a:ext cx="1827833" cy="182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96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info@yournewlifeministries.org</a:t>
            </a:r>
            <a:endParaRPr lang="en-US" sz="960" dirty="0"/>
          </a:p>
        </p:txBody>
      </p:sp>
      <p:sp>
        <p:nvSpPr>
          <p:cNvPr id="14" name="Text 8"/>
          <p:cNvSpPr/>
          <p:nvPr/>
        </p:nvSpPr>
        <p:spPr>
          <a:xfrm>
            <a:off x="4006304" y="3089225"/>
            <a:ext cx="314920" cy="314920"/>
          </a:xfrm>
          <a:prstGeom prst="ellipse">
            <a:avLst/>
          </a:prstGeom>
          <a:solidFill>
            <a:srgbClr val="9B6DD7">
              <a:alpha val="15000"/>
            </a:srgbClr>
          </a:solidFill>
          <a:ln w="9525">
            <a:solidFill>
              <a:srgbClr val="9B6DD7">
                <a:alpha val="3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7396" y="3180317"/>
            <a:ext cx="132588" cy="1325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407545" y="3089374"/>
            <a:ext cx="1795745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30"/>
              </a:lnSpc>
              <a:buNone/>
            </a:pPr>
            <a:r>
              <a:rPr lang="en-US" sz="620" kern="0" spc="8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</a:t>
            </a:r>
            <a:endParaRPr lang="en-US" sz="620" dirty="0"/>
          </a:p>
        </p:txBody>
      </p:sp>
      <p:sp>
        <p:nvSpPr>
          <p:cNvPr id="17" name="Text 10"/>
          <p:cNvSpPr/>
          <p:nvPr/>
        </p:nvSpPr>
        <p:spPr>
          <a:xfrm>
            <a:off x="4407545" y="3221236"/>
            <a:ext cx="1795745" cy="182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96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www.yournewlifeministries.org</a:t>
            </a:r>
            <a:endParaRPr lang="en-US" sz="960" dirty="0"/>
          </a:p>
        </p:txBody>
      </p:sp>
      <p:sp>
        <p:nvSpPr>
          <p:cNvPr id="18" name="Text 11"/>
          <p:cNvSpPr/>
          <p:nvPr/>
        </p:nvSpPr>
        <p:spPr>
          <a:xfrm>
            <a:off x="6325791" y="3089225"/>
            <a:ext cx="314920" cy="314920"/>
          </a:xfrm>
          <a:prstGeom prst="ellipse">
            <a:avLst/>
          </a:prstGeom>
          <a:solidFill>
            <a:srgbClr val="9B6DD7">
              <a:alpha val="15000"/>
            </a:srgbClr>
          </a:solidFill>
          <a:ln w="9525">
            <a:solidFill>
              <a:srgbClr val="9B6DD7">
                <a:alpha val="3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6882" y="3180317"/>
            <a:ext cx="132588" cy="132588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6727031" y="3089374"/>
            <a:ext cx="835089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30"/>
              </a:lnSpc>
              <a:buNone/>
            </a:pPr>
            <a:r>
              <a:rPr lang="en-US" sz="620" kern="0" spc="8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PHONE</a:t>
            </a:r>
            <a:endParaRPr lang="en-US" sz="620" dirty="0"/>
          </a:p>
        </p:txBody>
      </p:sp>
      <p:sp>
        <p:nvSpPr>
          <p:cNvPr id="21" name="Text 13"/>
          <p:cNvSpPr/>
          <p:nvPr/>
        </p:nvSpPr>
        <p:spPr>
          <a:xfrm>
            <a:off x="6727031" y="3221236"/>
            <a:ext cx="835089" cy="182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40"/>
              </a:lnSpc>
              <a:buNone/>
            </a:pPr>
            <a:r>
              <a:rPr lang="en-US" sz="96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888-519-0707</a:t>
            </a:r>
            <a:endParaRPr lang="en-US" sz="960" dirty="0"/>
          </a:p>
        </p:txBody>
      </p:sp>
      <p:sp>
        <p:nvSpPr>
          <p:cNvPr id="22" name="Text 14"/>
          <p:cNvSpPr/>
          <p:nvPr/>
        </p:nvSpPr>
        <p:spPr>
          <a:xfrm>
            <a:off x="2185988" y="3632746"/>
            <a:ext cx="4649223" cy="490538"/>
          </a:xfrm>
          <a:prstGeom prst="roundRect">
            <a:avLst>
              <a:gd name="adj" fmla="val 23301"/>
            </a:avLst>
          </a:prstGeom>
          <a:gradFill rotWithShape="1">
            <a:gsLst>
              <a:gs pos="0">
                <a:srgbClr val="9B6DD7">
                  <a:alpha val="20000"/>
                </a:srgbClr>
              </a:gs>
              <a:gs pos="100000">
                <a:srgbClr val="2D1B4E">
                  <a:alpha val="60000"/>
                </a:srgbClr>
              </a:gs>
            </a:gsLst>
            <a:lin ang="2700000" scaled="1"/>
          </a:gradFill>
          <a:ln w="9525">
            <a:solidFill>
              <a:srgbClr val="9B6DD7">
                <a:alpha val="30000"/>
              </a:srgbClr>
            </a:solidFill>
          </a:ln>
        </p:spPr>
        <p:txBody>
          <a:bodyPr wrap="none" lIns="342900" tIns="128270" rIns="342900" bIns="128270" rtlCol="0" anchor="t"/>
          <a:lstStyle/>
          <a:p>
            <a:pPr marL="0" indent="0" algn="l">
              <a:buNone/>
            </a:pPr>
            <a:r>
              <a:rPr lang="en-US" sz="113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Book Sandra for your next event and </a:t>
            </a:r>
            <a:r>
              <a:rPr lang="en-US" sz="1130" b="1" dirty="0">
                <a:solidFill>
                  <a:srgbClr val="9B6DD7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captivate your audience!</a:t>
            </a:r>
            <a:endParaRPr lang="en-US" sz="11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2D1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2142530" cy="2142530"/>
          </a:xfrm>
          <a:prstGeom prst="ellipse">
            <a:avLst/>
          </a:prstGeom>
          <a:gradFill rotWithShape="1">
            <a:gsLst>
              <a:gs pos="0">
                <a:srgbClr val="9B6DD7">
                  <a:alpha val="15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285309" y="3571280"/>
            <a:ext cx="2143720" cy="1572220"/>
          </a:xfrm>
          <a:prstGeom prst="ellipse">
            <a:avLst/>
          </a:prstGeom>
          <a:gradFill rotWithShape="1">
            <a:gsLst>
              <a:gs pos="0">
                <a:srgbClr val="9B6DD7">
                  <a:alpha val="15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07789" y="560784"/>
            <a:ext cx="2928491" cy="3643610"/>
          </a:xfrm>
          <a:prstGeom prst="roundRect">
            <a:avLst>
              <a:gd name="adj" fmla="val 3903"/>
            </a:avLst>
          </a:prstGeom>
          <a:noFill/>
          <a:ln w="9525">
            <a:solidFill>
              <a:srgbClr val="9B6DD7">
                <a:alpha val="12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b="14364"/>
          <a:stretch/>
        </p:blipFill>
        <p:spPr>
          <a:xfrm>
            <a:off x="657225" y="667345"/>
            <a:ext cx="2715220" cy="3429000"/>
          </a:xfrm>
          <a:prstGeom prst="roundRect">
            <a:avLst>
              <a:gd name="adj" fmla="val 3181"/>
            </a:avLst>
          </a:prstGeom>
        </p:spPr>
      </p:pic>
      <p:sp>
        <p:nvSpPr>
          <p:cNvPr id="6" name="Text 3"/>
          <p:cNvSpPr/>
          <p:nvPr/>
        </p:nvSpPr>
        <p:spPr>
          <a:xfrm>
            <a:off x="1452332" y="4239816"/>
            <a:ext cx="1124858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60"/>
              </a:lnSpc>
              <a:buNone/>
            </a:pPr>
            <a:r>
              <a:rPr lang="en-US" sz="1240" b="1" kern="0" spc="6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Sandra Smith</a:t>
            </a:r>
            <a:endParaRPr lang="en-US" sz="1240" dirty="0"/>
          </a:p>
        </p:txBody>
      </p:sp>
      <p:sp>
        <p:nvSpPr>
          <p:cNvPr id="7" name="Text 4"/>
          <p:cNvSpPr/>
          <p:nvPr/>
        </p:nvSpPr>
        <p:spPr>
          <a:xfrm>
            <a:off x="3972520" y="1041797"/>
            <a:ext cx="4750272" cy="244376"/>
          </a:xfrm>
          <a:prstGeom prst="roundRect">
            <a:avLst>
              <a:gd name="adj" fmla="val 58725"/>
            </a:avLst>
          </a:prstGeom>
          <a:solidFill>
            <a:srgbClr val="9B6DD7">
              <a:alpha val="15000"/>
            </a:srgbClr>
          </a:solidFill>
          <a:ln w="9525">
            <a:solidFill>
              <a:srgbClr val="9B6DD7">
                <a:alpha val="30000"/>
              </a:srgbClr>
            </a:solidFill>
          </a:ln>
        </p:spPr>
        <p:txBody>
          <a:bodyPr wrap="none" lIns="128270" tIns="43180" rIns="128270" bIns="43180" rtlCol="0" anchor="t"/>
          <a:lstStyle/>
          <a:p>
            <a:pPr marL="0" indent="0" algn="l">
              <a:buNone/>
            </a:pPr>
            <a:r>
              <a:rPr lang="en-US" sz="730" kern="0" spc="110" dirty="0">
                <a:solidFill>
                  <a:srgbClr val="9B6DD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 SANDRA</a:t>
            </a:r>
            <a:endParaRPr lang="en-US" sz="730" dirty="0"/>
          </a:p>
        </p:txBody>
      </p:sp>
      <p:sp>
        <p:nvSpPr>
          <p:cNvPr id="8" name="Text 5"/>
          <p:cNvSpPr/>
          <p:nvPr/>
        </p:nvSpPr>
        <p:spPr>
          <a:xfrm>
            <a:off x="3972520" y="1429643"/>
            <a:ext cx="4983129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587"/>
              </a:lnSpc>
              <a:spcAft>
                <a:spcPts val="450"/>
              </a:spcAft>
              <a:buNone/>
            </a:pPr>
            <a:r>
              <a:rPr lang="en-US" sz="225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Author, Speaker </a:t>
            </a:r>
            <a:r>
              <a:rPr lang="en-US" sz="2250" b="1" dirty="0">
                <a:solidFill>
                  <a:srgbClr val="9B6DD7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&amp;</a:t>
            </a:r>
            <a:r>
              <a:rPr lang="en-US" sz="225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 Founder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3972520" y="1815405"/>
            <a:ext cx="5122843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695"/>
              </a:lnSpc>
              <a:spcAft>
                <a:spcPts val="1350"/>
              </a:spcAft>
              <a:buNone/>
            </a:pPr>
            <a:r>
              <a:rPr lang="en-US" sz="1130" kern="0" spc="3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New Life Ministries</a:t>
            </a:r>
            <a:endParaRPr lang="en-US" sz="1130" dirty="0"/>
          </a:p>
        </p:txBody>
      </p:sp>
      <p:sp>
        <p:nvSpPr>
          <p:cNvPr id="10" name="Text 7"/>
          <p:cNvSpPr/>
          <p:nvPr/>
        </p:nvSpPr>
        <p:spPr>
          <a:xfrm>
            <a:off x="3972520" y="2202061"/>
            <a:ext cx="429220" cy="21580"/>
          </a:xfrm>
          <a:prstGeom prst="roundRect">
            <a:avLst>
              <a:gd name="adj" fmla="val 64736"/>
            </a:avLst>
          </a:prstGeom>
          <a:solidFill>
            <a:srgbClr val="9B6DD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3972520" y="2424261"/>
            <a:ext cx="3789045" cy="727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19"/>
              </a:lnSpc>
              <a:spcAft>
                <a:spcPts val="900"/>
              </a:spcAft>
              <a:buNone/>
            </a:pPr>
            <a:r>
              <a:rPr lang="en-US" sz="107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Sandra Smith is a passionate motivational speaker dedicated to sharing messages that </a:t>
            </a:r>
            <a:r>
              <a:rPr lang="en-US" sz="1070" b="1" dirty="0">
                <a:solidFill>
                  <a:srgbClr val="9B6DD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inspire, uplift, and transform</a:t>
            </a:r>
            <a:r>
              <a:rPr lang="en-US" sz="107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lives.</a:t>
            </a:r>
            <a:endParaRPr lang="en-US" sz="1070" dirty="0"/>
          </a:p>
        </p:txBody>
      </p:sp>
      <p:sp>
        <p:nvSpPr>
          <p:cNvPr id="12" name="Text 9"/>
          <p:cNvSpPr/>
          <p:nvPr/>
        </p:nvSpPr>
        <p:spPr>
          <a:xfrm>
            <a:off x="3972520" y="3231505"/>
            <a:ext cx="3789045" cy="48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19"/>
              </a:lnSpc>
              <a:spcAft>
                <a:spcPts val="2030"/>
              </a:spcAft>
              <a:buNone/>
            </a:pPr>
            <a:r>
              <a:rPr lang="en-US" sz="10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a heart for authentic connection, Sandra helps aspiring speakers find their voice and captivate any audience.</a:t>
            </a:r>
            <a:endParaRPr lang="en-US" sz="107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5237" y="3960177"/>
            <a:ext cx="132588" cy="13258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161532" y="3951238"/>
            <a:ext cx="454298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Inspiring</a:t>
            </a:r>
            <a:endParaRPr lang="en-US" sz="79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5846" y="3960177"/>
            <a:ext cx="132588" cy="13258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992142" y="3951238"/>
            <a:ext cx="497190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Authentic</a:t>
            </a:r>
            <a:endParaRPr lang="en-US" sz="79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5449" y="3960177"/>
            <a:ext cx="132588" cy="13258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61745" y="3951238"/>
            <a:ext cx="789414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Transformative</a:t>
            </a:r>
            <a:endParaRPr lang="en-US" sz="79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>
            <a:alphaModFix amt="55000"/>
          </a:blip>
          <a:stretch>
            <a:fillRect/>
          </a:stretch>
        </p:blipFill>
        <p:spPr>
          <a:xfrm>
            <a:off x="8543330" y="4627959"/>
            <a:ext cx="314920" cy="314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0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0"/>
            <a:ext cx="4000500" cy="37147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0250"/>
            <a:ext cx="3429000" cy="31432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14350" y="400050"/>
            <a:ext cx="8521065" cy="346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28"/>
              </a:lnSpc>
              <a:spcAft>
                <a:spcPts val="450"/>
              </a:spcAft>
              <a:buNone/>
            </a:pPr>
            <a:r>
              <a:rPr lang="en-US" sz="2480" b="1" kern="0" spc="-3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Where Do I Start?</a:t>
            </a:r>
            <a:endParaRPr lang="en-US" sz="2480" dirty="0"/>
          </a:p>
        </p:txBody>
      </p:sp>
      <p:sp>
        <p:nvSpPr>
          <p:cNvPr id="5" name="Text 1"/>
          <p:cNvSpPr/>
          <p:nvPr/>
        </p:nvSpPr>
        <p:spPr>
          <a:xfrm>
            <a:off x="514350" y="803523"/>
            <a:ext cx="8926830" cy="203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5"/>
              </a:lnSpc>
              <a:buNone/>
            </a:pPr>
            <a:r>
              <a:rPr lang="en-US" sz="10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Taking Your First Steps into Motivational Speaking</a:t>
            </a:r>
            <a:endParaRPr lang="en-US" sz="1070" dirty="0"/>
          </a:p>
        </p:txBody>
      </p:sp>
      <p:sp>
        <p:nvSpPr>
          <p:cNvPr id="6" name="Text 2"/>
          <p:cNvSpPr/>
          <p:nvPr/>
        </p:nvSpPr>
        <p:spPr>
          <a:xfrm>
            <a:off x="514350" y="1107579"/>
            <a:ext cx="457200" cy="21580"/>
          </a:xfrm>
          <a:prstGeom prst="roundRect">
            <a:avLst>
              <a:gd name="adj" fmla="val 64736"/>
            </a:avLst>
          </a:prstGeom>
          <a:solidFill>
            <a:srgbClr val="9B6DD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3"/>
          <p:cNvSpPr/>
          <p:nvPr/>
        </p:nvSpPr>
        <p:spPr>
          <a:xfrm>
            <a:off x="514350" y="1414909"/>
            <a:ext cx="3914775" cy="1607046"/>
          </a:xfrm>
          <a:prstGeom prst="roundRect">
            <a:avLst>
              <a:gd name="adj" fmla="val 7112"/>
            </a:avLst>
          </a:prstGeom>
          <a:gradFill rotWithShape="1">
            <a:gsLst>
              <a:gs pos="0">
                <a:srgbClr val="2D1B4E">
                  <a:alpha val="70000"/>
                </a:srgbClr>
              </a:gs>
              <a:gs pos="100000">
                <a:srgbClr val="2D1B4E">
                  <a:alpha val="35000"/>
                </a:srgbClr>
              </a:gs>
            </a:gsLst>
            <a:lin ang="2700000" scaled="1"/>
          </a:gradFill>
          <a:ln w="9525">
            <a:solidFill>
              <a:srgbClr val="9B6DD7">
                <a:alpha val="18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4191149" y="1524744"/>
            <a:ext cx="110341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9B6DD7">
                    <a:alpha val="35000"/>
                  </a:srgbClr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01</a:t>
            </a:r>
            <a:endParaRPr lang="en-US" sz="730" dirty="0"/>
          </a:p>
        </p:txBody>
      </p:sp>
      <p:sp>
        <p:nvSpPr>
          <p:cNvPr id="9" name="Text 5"/>
          <p:cNvSpPr/>
          <p:nvPr/>
        </p:nvSpPr>
        <p:spPr>
          <a:xfrm>
            <a:off x="709166" y="1625054"/>
            <a:ext cx="386060" cy="386060"/>
          </a:xfrm>
          <a:prstGeom prst="roundRect">
            <a:avLst>
              <a:gd name="adj" fmla="val 25988"/>
            </a:avLst>
          </a:prstGeom>
          <a:gradFill rotWithShape="1">
            <a:gsLst>
              <a:gs pos="0">
                <a:srgbClr val="9B6DD7">
                  <a:alpha val="25000"/>
                </a:srgbClr>
              </a:gs>
              <a:gs pos="100000">
                <a:srgbClr val="9B6DD7">
                  <a:alpha val="10000"/>
                </a:srgbClr>
              </a:gs>
            </a:gsLst>
            <a:lin ang="2700000" scaled="1"/>
          </a:gradFill>
          <a:ln w="9525">
            <a:solidFill>
              <a:srgbClr val="9B6DD7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889" y="1742777"/>
            <a:ext cx="150465" cy="15046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238696" y="1625054"/>
            <a:ext cx="3295174" cy="16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37"/>
              </a:lnSpc>
              <a:spcAft>
                <a:spcPts val="340"/>
              </a:spcAft>
              <a:buNone/>
            </a:pPr>
            <a:r>
              <a:rPr lang="en-US" sz="107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 Message Burning in Your Heart</a:t>
            </a:r>
            <a:endParaRPr lang="en-US" sz="1070" dirty="0"/>
          </a:p>
        </p:txBody>
      </p:sp>
      <p:sp>
        <p:nvSpPr>
          <p:cNvPr id="12" name="Text 7"/>
          <p:cNvSpPr/>
          <p:nvPr/>
        </p:nvSpPr>
        <p:spPr>
          <a:xfrm>
            <a:off x="1238696" y="1838027"/>
            <a:ext cx="3055525" cy="347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5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must have a desire and a message you are passionate about sharing</a:t>
            </a:r>
            <a:endParaRPr lang="en-US" sz="870" dirty="0"/>
          </a:p>
        </p:txBody>
      </p:sp>
      <p:sp>
        <p:nvSpPr>
          <p:cNvPr id="13" name="Text 8"/>
          <p:cNvSpPr/>
          <p:nvPr/>
        </p:nvSpPr>
        <p:spPr>
          <a:xfrm>
            <a:off x="4714875" y="1414909"/>
            <a:ext cx="3914775" cy="1607046"/>
          </a:xfrm>
          <a:prstGeom prst="roundRect">
            <a:avLst>
              <a:gd name="adj" fmla="val 7112"/>
            </a:avLst>
          </a:prstGeom>
          <a:gradFill rotWithShape="1">
            <a:gsLst>
              <a:gs pos="0">
                <a:srgbClr val="2D1B4E">
                  <a:alpha val="70000"/>
                </a:srgbClr>
              </a:gs>
              <a:gs pos="100000">
                <a:srgbClr val="2D1B4E">
                  <a:alpha val="35000"/>
                </a:srgbClr>
              </a:gs>
            </a:gsLst>
            <a:lin ang="2700000" scaled="1"/>
          </a:gradFill>
          <a:ln w="9525">
            <a:solidFill>
              <a:srgbClr val="9B6DD7">
                <a:alpha val="18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9"/>
          <p:cNvSpPr/>
          <p:nvPr/>
        </p:nvSpPr>
        <p:spPr>
          <a:xfrm>
            <a:off x="8391674" y="1524744"/>
            <a:ext cx="110341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9B6DD7">
                    <a:alpha val="35000"/>
                  </a:srgbClr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02</a:t>
            </a:r>
            <a:endParaRPr lang="en-US" sz="730" dirty="0"/>
          </a:p>
        </p:txBody>
      </p:sp>
      <p:sp>
        <p:nvSpPr>
          <p:cNvPr id="15" name="Text 10"/>
          <p:cNvSpPr/>
          <p:nvPr/>
        </p:nvSpPr>
        <p:spPr>
          <a:xfrm>
            <a:off x="4909691" y="1625054"/>
            <a:ext cx="386060" cy="386060"/>
          </a:xfrm>
          <a:prstGeom prst="roundRect">
            <a:avLst>
              <a:gd name="adj" fmla="val 25988"/>
            </a:avLst>
          </a:prstGeom>
          <a:gradFill rotWithShape="1">
            <a:gsLst>
              <a:gs pos="0">
                <a:srgbClr val="9B6DD7">
                  <a:alpha val="25000"/>
                </a:srgbClr>
              </a:gs>
              <a:gs pos="100000">
                <a:srgbClr val="9B6DD7">
                  <a:alpha val="10000"/>
                </a:srgbClr>
              </a:gs>
            </a:gsLst>
            <a:lin ang="2700000" scaled="1"/>
          </a:gradFill>
          <a:ln w="9525">
            <a:solidFill>
              <a:srgbClr val="9B6DD7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7414" y="1742777"/>
            <a:ext cx="150465" cy="15046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439221" y="1625054"/>
            <a:ext cx="3295174" cy="16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37"/>
              </a:lnSpc>
              <a:spcAft>
                <a:spcPts val="340"/>
              </a:spcAft>
              <a:buNone/>
            </a:pPr>
            <a:r>
              <a:rPr lang="en-US" sz="107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Have You Already Written Messages?</a:t>
            </a:r>
            <a:endParaRPr lang="en-US" sz="1070" dirty="0"/>
          </a:p>
        </p:txBody>
      </p:sp>
      <p:sp>
        <p:nvSpPr>
          <p:cNvPr id="18" name="Text 12"/>
          <p:cNvSpPr/>
          <p:nvPr/>
        </p:nvSpPr>
        <p:spPr>
          <a:xfrm>
            <a:off x="5439221" y="1838027"/>
            <a:ext cx="3055525" cy="347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5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putting your thoughts on paper and refining your content</a:t>
            </a:r>
            <a:endParaRPr lang="en-US" sz="870" dirty="0"/>
          </a:p>
        </p:txBody>
      </p:sp>
      <p:sp>
        <p:nvSpPr>
          <p:cNvPr id="19" name="Text 13"/>
          <p:cNvSpPr/>
          <p:nvPr/>
        </p:nvSpPr>
        <p:spPr>
          <a:xfrm>
            <a:off x="514350" y="3193405"/>
            <a:ext cx="3914775" cy="1607195"/>
          </a:xfrm>
          <a:prstGeom prst="roundRect">
            <a:avLst>
              <a:gd name="adj" fmla="val 7112"/>
            </a:avLst>
          </a:prstGeom>
          <a:gradFill rotWithShape="1">
            <a:gsLst>
              <a:gs pos="0">
                <a:srgbClr val="2D1B4E">
                  <a:alpha val="70000"/>
                </a:srgbClr>
              </a:gs>
              <a:gs pos="100000">
                <a:srgbClr val="2D1B4E">
                  <a:alpha val="35000"/>
                </a:srgbClr>
              </a:gs>
            </a:gsLst>
            <a:lin ang="2700000" scaled="1"/>
          </a:gradFill>
          <a:ln w="9525">
            <a:solidFill>
              <a:srgbClr val="9B6DD7">
                <a:alpha val="18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4"/>
          <p:cNvSpPr/>
          <p:nvPr/>
        </p:nvSpPr>
        <p:spPr>
          <a:xfrm>
            <a:off x="4191149" y="3303240"/>
            <a:ext cx="110341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9B6DD7">
                    <a:alpha val="35000"/>
                  </a:srgbClr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03</a:t>
            </a:r>
            <a:endParaRPr lang="en-US" sz="730" dirty="0"/>
          </a:p>
        </p:txBody>
      </p:sp>
      <p:sp>
        <p:nvSpPr>
          <p:cNvPr id="21" name="Text 15"/>
          <p:cNvSpPr/>
          <p:nvPr/>
        </p:nvSpPr>
        <p:spPr>
          <a:xfrm>
            <a:off x="709166" y="3403550"/>
            <a:ext cx="386060" cy="386060"/>
          </a:xfrm>
          <a:prstGeom prst="roundRect">
            <a:avLst>
              <a:gd name="adj" fmla="val 25988"/>
            </a:avLst>
          </a:prstGeom>
          <a:gradFill rotWithShape="1">
            <a:gsLst>
              <a:gs pos="0">
                <a:srgbClr val="9B6DD7">
                  <a:alpha val="25000"/>
                </a:srgbClr>
              </a:gs>
              <a:gs pos="100000">
                <a:srgbClr val="9B6DD7">
                  <a:alpha val="10000"/>
                </a:srgbClr>
              </a:gs>
            </a:gsLst>
            <a:lin ang="2700000" scaled="1"/>
          </a:gradFill>
          <a:ln w="9525">
            <a:solidFill>
              <a:srgbClr val="9B6DD7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889" y="3521273"/>
            <a:ext cx="150465" cy="15046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238696" y="3403550"/>
            <a:ext cx="3295174" cy="16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37"/>
              </a:lnSpc>
              <a:spcAft>
                <a:spcPts val="340"/>
              </a:spcAft>
              <a:buNone/>
            </a:pPr>
            <a:r>
              <a:rPr lang="en-US" sz="107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Share at Your Church or Events</a:t>
            </a:r>
            <a:endParaRPr lang="en-US" sz="1070" dirty="0"/>
          </a:p>
        </p:txBody>
      </p:sp>
      <p:sp>
        <p:nvSpPr>
          <p:cNvPr id="24" name="Text 17"/>
          <p:cNvSpPr/>
          <p:nvPr/>
        </p:nvSpPr>
        <p:spPr>
          <a:xfrm>
            <a:off x="1238696" y="3616523"/>
            <a:ext cx="3055525" cy="347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5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 for opportunities to speak at local gatherings and events</a:t>
            </a:r>
            <a:endParaRPr lang="en-US" sz="870" dirty="0"/>
          </a:p>
        </p:txBody>
      </p:sp>
      <p:sp>
        <p:nvSpPr>
          <p:cNvPr id="25" name="Text 18"/>
          <p:cNvSpPr/>
          <p:nvPr/>
        </p:nvSpPr>
        <p:spPr>
          <a:xfrm>
            <a:off x="4714875" y="3193405"/>
            <a:ext cx="3914775" cy="1607195"/>
          </a:xfrm>
          <a:prstGeom prst="roundRect">
            <a:avLst>
              <a:gd name="adj" fmla="val 7112"/>
            </a:avLst>
          </a:prstGeom>
          <a:gradFill rotWithShape="1">
            <a:gsLst>
              <a:gs pos="0">
                <a:srgbClr val="2D1B4E">
                  <a:alpha val="70000"/>
                </a:srgbClr>
              </a:gs>
              <a:gs pos="100000">
                <a:srgbClr val="2D1B4E">
                  <a:alpha val="35000"/>
                </a:srgbClr>
              </a:gs>
            </a:gsLst>
            <a:lin ang="2700000" scaled="1"/>
          </a:gradFill>
          <a:ln w="9525">
            <a:solidFill>
              <a:srgbClr val="9B6DD7">
                <a:alpha val="18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19"/>
          <p:cNvSpPr/>
          <p:nvPr/>
        </p:nvSpPr>
        <p:spPr>
          <a:xfrm>
            <a:off x="8391674" y="3303240"/>
            <a:ext cx="110341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9B6DD7">
                    <a:alpha val="35000"/>
                  </a:srgbClr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04</a:t>
            </a:r>
            <a:endParaRPr lang="en-US" sz="730" dirty="0"/>
          </a:p>
        </p:txBody>
      </p:sp>
      <p:sp>
        <p:nvSpPr>
          <p:cNvPr id="27" name="Text 20"/>
          <p:cNvSpPr/>
          <p:nvPr/>
        </p:nvSpPr>
        <p:spPr>
          <a:xfrm>
            <a:off x="4909691" y="3403550"/>
            <a:ext cx="386060" cy="386060"/>
          </a:xfrm>
          <a:prstGeom prst="roundRect">
            <a:avLst>
              <a:gd name="adj" fmla="val 25988"/>
            </a:avLst>
          </a:prstGeom>
          <a:gradFill rotWithShape="1">
            <a:gsLst>
              <a:gs pos="0">
                <a:srgbClr val="9B6DD7">
                  <a:alpha val="25000"/>
                </a:srgbClr>
              </a:gs>
              <a:gs pos="100000">
                <a:srgbClr val="9B6DD7">
                  <a:alpha val="10000"/>
                </a:srgbClr>
              </a:gs>
            </a:gsLst>
            <a:lin ang="2700000" scaled="1"/>
          </a:gradFill>
          <a:ln w="9525">
            <a:solidFill>
              <a:srgbClr val="9B6DD7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7414" y="3521273"/>
            <a:ext cx="150465" cy="150465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5439221" y="3403550"/>
            <a:ext cx="3194164" cy="16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37"/>
              </a:lnSpc>
              <a:spcAft>
                <a:spcPts val="340"/>
              </a:spcAft>
              <a:buNone/>
            </a:pPr>
            <a:r>
              <a:rPr lang="en-US" sz="107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Post to Social Media &amp; Blogs</a:t>
            </a:r>
            <a:endParaRPr lang="en-US" sz="1070" dirty="0"/>
          </a:p>
        </p:txBody>
      </p:sp>
      <p:sp>
        <p:nvSpPr>
          <p:cNvPr id="30" name="Text 22"/>
          <p:cNvSpPr/>
          <p:nvPr/>
        </p:nvSpPr>
        <p:spPr>
          <a:xfrm>
            <a:off x="5439221" y="3616523"/>
            <a:ext cx="3194164" cy="165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5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your message out there and build your online presence</a:t>
            </a:r>
            <a:endParaRPr lang="en-US" sz="8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2D1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" y="372070"/>
            <a:ext cx="9052560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185"/>
              </a:lnSpc>
              <a:spcAft>
                <a:spcPts val="560"/>
              </a:spcAft>
              <a:buNone/>
            </a:pPr>
            <a:r>
              <a:rPr lang="en-US" sz="790" kern="0" spc="170" dirty="0">
                <a:solidFill>
                  <a:srgbClr val="9B6DD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ROADMAP</a:t>
            </a:r>
            <a:endParaRPr lang="en-US" sz="790" dirty="0"/>
          </a:p>
        </p:txBody>
      </p:sp>
      <p:sp>
        <p:nvSpPr>
          <p:cNvPr id="3" name="Text 1"/>
          <p:cNvSpPr/>
          <p:nvPr/>
        </p:nvSpPr>
        <p:spPr>
          <a:xfrm>
            <a:off x="251460" y="593527"/>
            <a:ext cx="8641080" cy="361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49"/>
              </a:lnSpc>
              <a:buNone/>
            </a:pPr>
            <a:r>
              <a:rPr lang="en-US" sz="2590" b="1" kern="0" spc="-3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Build Your Presence Online</a:t>
            </a:r>
            <a:endParaRPr lang="en-US" sz="2590" dirty="0"/>
          </a:p>
        </p:txBody>
      </p:sp>
      <p:sp>
        <p:nvSpPr>
          <p:cNvPr id="4" name="Text 2"/>
          <p:cNvSpPr/>
          <p:nvPr/>
        </p:nvSpPr>
        <p:spPr>
          <a:xfrm>
            <a:off x="45720" y="1041648"/>
            <a:ext cx="9052560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95"/>
              </a:lnSpc>
              <a:spcBef>
                <a:spcPts val="680"/>
              </a:spcBef>
              <a:buNone/>
            </a:pPr>
            <a:r>
              <a:rPr lang="en-US" sz="1130" i="1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 the world you have a vital message</a:t>
            </a:r>
            <a:endParaRPr lang="en-US" sz="1130" dirty="0"/>
          </a:p>
        </p:txBody>
      </p:sp>
      <p:sp>
        <p:nvSpPr>
          <p:cNvPr id="5" name="Text 3"/>
          <p:cNvSpPr/>
          <p:nvPr/>
        </p:nvSpPr>
        <p:spPr>
          <a:xfrm>
            <a:off x="4286250" y="1371154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9B6DD7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515070" y="3088928"/>
            <a:ext cx="6113859" cy="13841"/>
          </a:xfrm>
          <a:prstGeom prst="rect">
            <a:avLst/>
          </a:prstGeom>
          <a:gradFill rotWithShape="1">
            <a:gsLst>
              <a:gs pos="0">
                <a:srgbClr val="9B6DD7">
                  <a:alpha val="10000"/>
                </a:srgbClr>
              </a:gs>
              <a:gs pos="20000">
                <a:srgbClr val="9B6DD7">
                  <a:alpha val="35000"/>
                </a:srgbClr>
              </a:gs>
              <a:gs pos="80000">
                <a:srgbClr val="9B6DD7">
                  <a:alpha val="35000"/>
                </a:srgbClr>
              </a:gs>
              <a:gs pos="100000">
                <a:srgbClr val="9B6DD7">
                  <a:alpha val="1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40234" y="2187327"/>
            <a:ext cx="1657350" cy="1860352"/>
          </a:xfrm>
          <a:prstGeom prst="roundRect">
            <a:avLst>
              <a:gd name="adj" fmla="val 6897"/>
            </a:avLst>
          </a:prstGeom>
          <a:solidFill>
            <a:srgbClr val="3D2A63"/>
          </a:solidFill>
          <a:ln w="9525">
            <a:solidFill>
              <a:srgbClr val="9B6DD7">
                <a:alpha val="1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07219" y="2397472"/>
            <a:ext cx="314920" cy="346412"/>
          </a:xfrm>
          <a:prstGeom prst="ellipse">
            <a:avLst/>
          </a:prstGeom>
          <a:gradFill rotWithShape="1">
            <a:gsLst>
              <a:gs pos="0">
                <a:srgbClr val="9B6DD7"/>
              </a:gs>
              <a:gs pos="100000">
                <a:srgbClr val="7C4DBD"/>
              </a:gs>
            </a:gsLst>
            <a:lin ang="2700000" scaled="1"/>
          </a:gradFill>
          <a:ln/>
          <a:effectLst>
            <a:outerShdw blurRad="114300" dist="29210" dir="5400000" algn="bl" rotWithShape="0">
              <a:srgbClr val="9B6DD7">
                <a:alpha val="35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30" b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1</a:t>
            </a:r>
            <a:endParaRPr lang="en-US" sz="1130" dirty="0"/>
          </a:p>
        </p:txBody>
      </p:sp>
      <p:sp>
        <p:nvSpPr>
          <p:cNvPr id="9" name="Text 7"/>
          <p:cNvSpPr/>
          <p:nvPr/>
        </p:nvSpPr>
        <p:spPr>
          <a:xfrm>
            <a:off x="607219" y="2826693"/>
            <a:ext cx="271760" cy="271760"/>
          </a:xfrm>
          <a:prstGeom prst="ellipse">
            <a:avLst/>
          </a:prstGeom>
          <a:solidFill>
            <a:srgbClr val="9B6DD7">
              <a:alpha val="12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730" y="2896204"/>
            <a:ext cx="132588" cy="132588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607219" y="3127623"/>
            <a:ext cx="1455718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356"/>
              </a:lnSpc>
              <a:spcAft>
                <a:spcPts val="560"/>
              </a:spcAft>
              <a:buNone/>
            </a:pPr>
            <a:r>
              <a:rPr lang="en-US" sz="113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Write &amp; Publish</a:t>
            </a:r>
            <a:endParaRPr lang="en-US" sz="1130" dirty="0"/>
          </a:p>
        </p:txBody>
      </p:sp>
      <p:sp>
        <p:nvSpPr>
          <p:cNvPr id="12" name="Text 9"/>
          <p:cNvSpPr/>
          <p:nvPr/>
        </p:nvSpPr>
        <p:spPr>
          <a:xfrm>
            <a:off x="607219" y="3370659"/>
            <a:ext cx="1349847" cy="5208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02"/>
              </a:lnSpc>
              <a:buNone/>
            </a:pPr>
            <a:r>
              <a:rPr lang="en-US" sz="84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your messages and post them to your blog or website.</a:t>
            </a:r>
            <a:endParaRPr lang="en-US" sz="84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>
            <a:alphaModFix amt="6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632" y="3042196"/>
            <a:ext cx="150465" cy="150465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2642295" y="2187327"/>
            <a:ext cx="1657350" cy="1860352"/>
          </a:xfrm>
          <a:prstGeom prst="roundRect">
            <a:avLst>
              <a:gd name="adj" fmla="val 6897"/>
            </a:avLst>
          </a:prstGeom>
          <a:solidFill>
            <a:srgbClr val="3D2A63"/>
          </a:solidFill>
          <a:ln w="9525">
            <a:solidFill>
              <a:srgbClr val="9B6DD7">
                <a:alpha val="1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2809280" y="2397472"/>
            <a:ext cx="314920" cy="346412"/>
          </a:xfrm>
          <a:prstGeom prst="ellipse">
            <a:avLst/>
          </a:prstGeom>
          <a:gradFill rotWithShape="1">
            <a:gsLst>
              <a:gs pos="0">
                <a:srgbClr val="9B6DD7"/>
              </a:gs>
              <a:gs pos="100000">
                <a:srgbClr val="7C4DBD"/>
              </a:gs>
            </a:gsLst>
            <a:lin ang="2700000" scaled="1"/>
          </a:gradFill>
          <a:ln/>
          <a:effectLst>
            <a:outerShdw blurRad="114300" dist="29210" dir="5400000" algn="bl" rotWithShape="0">
              <a:srgbClr val="9B6DD7">
                <a:alpha val="35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30" b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2</a:t>
            </a:r>
            <a:endParaRPr lang="en-US" sz="1130" dirty="0"/>
          </a:p>
        </p:txBody>
      </p:sp>
      <p:sp>
        <p:nvSpPr>
          <p:cNvPr id="16" name="Text 12"/>
          <p:cNvSpPr/>
          <p:nvPr/>
        </p:nvSpPr>
        <p:spPr>
          <a:xfrm>
            <a:off x="2809280" y="2826693"/>
            <a:ext cx="271760" cy="271760"/>
          </a:xfrm>
          <a:prstGeom prst="ellipse">
            <a:avLst/>
          </a:prstGeom>
          <a:solidFill>
            <a:srgbClr val="9B6DD7">
              <a:alpha val="12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8791" y="2896204"/>
            <a:ext cx="132588" cy="13258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2809280" y="3127623"/>
            <a:ext cx="1455718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356"/>
              </a:lnSpc>
              <a:spcAft>
                <a:spcPts val="560"/>
              </a:spcAft>
              <a:buNone/>
            </a:pPr>
            <a:r>
              <a:rPr lang="en-US" sz="113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Go Social</a:t>
            </a:r>
            <a:endParaRPr lang="en-US" sz="1130" dirty="0"/>
          </a:p>
        </p:txBody>
      </p:sp>
      <p:sp>
        <p:nvSpPr>
          <p:cNvPr id="19" name="Text 14"/>
          <p:cNvSpPr/>
          <p:nvPr/>
        </p:nvSpPr>
        <p:spPr>
          <a:xfrm>
            <a:off x="2809280" y="3370659"/>
            <a:ext cx="1349847" cy="5208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02"/>
              </a:lnSpc>
              <a:buNone/>
            </a:pPr>
            <a:r>
              <a:rPr lang="en-US" sz="84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your content across social media platforms consistently.</a:t>
            </a:r>
            <a:endParaRPr lang="en-US" sz="84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>
            <a:alphaModFix amt="6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6693" y="3042196"/>
            <a:ext cx="150465" cy="15046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4844355" y="2187327"/>
            <a:ext cx="1657350" cy="1860352"/>
          </a:xfrm>
          <a:prstGeom prst="roundRect">
            <a:avLst>
              <a:gd name="adj" fmla="val 6897"/>
            </a:avLst>
          </a:prstGeom>
          <a:solidFill>
            <a:srgbClr val="3D2A63"/>
          </a:solidFill>
          <a:ln w="9525">
            <a:solidFill>
              <a:srgbClr val="9B6DD7">
                <a:alpha val="1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16"/>
          <p:cNvSpPr/>
          <p:nvPr/>
        </p:nvSpPr>
        <p:spPr>
          <a:xfrm>
            <a:off x="5011341" y="2397472"/>
            <a:ext cx="314920" cy="346412"/>
          </a:xfrm>
          <a:prstGeom prst="ellipse">
            <a:avLst/>
          </a:prstGeom>
          <a:gradFill rotWithShape="1">
            <a:gsLst>
              <a:gs pos="0">
                <a:srgbClr val="9B6DD7"/>
              </a:gs>
              <a:gs pos="100000">
                <a:srgbClr val="7C4DBD"/>
              </a:gs>
            </a:gsLst>
            <a:lin ang="2700000" scaled="1"/>
          </a:gradFill>
          <a:ln/>
          <a:effectLst>
            <a:outerShdw blurRad="114300" dist="29210" dir="5400000" algn="bl" rotWithShape="0">
              <a:srgbClr val="9B6DD7">
                <a:alpha val="35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30" b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3</a:t>
            </a:r>
            <a:endParaRPr lang="en-US" sz="1130" dirty="0"/>
          </a:p>
        </p:txBody>
      </p:sp>
      <p:sp>
        <p:nvSpPr>
          <p:cNvPr id="23" name="Text 17"/>
          <p:cNvSpPr/>
          <p:nvPr/>
        </p:nvSpPr>
        <p:spPr>
          <a:xfrm>
            <a:off x="5011341" y="2826693"/>
            <a:ext cx="271760" cy="271760"/>
          </a:xfrm>
          <a:prstGeom prst="ellipse">
            <a:avLst/>
          </a:prstGeom>
          <a:solidFill>
            <a:srgbClr val="9B6DD7">
              <a:alpha val="12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0852" y="2896204"/>
            <a:ext cx="132588" cy="132588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5011341" y="3127623"/>
            <a:ext cx="1455718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356"/>
              </a:lnSpc>
              <a:spcAft>
                <a:spcPts val="560"/>
              </a:spcAft>
              <a:buNone/>
            </a:pPr>
            <a:r>
              <a:rPr lang="en-US" sz="113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Invite Feedback</a:t>
            </a:r>
            <a:endParaRPr lang="en-US" sz="1130" dirty="0"/>
          </a:p>
        </p:txBody>
      </p:sp>
      <p:sp>
        <p:nvSpPr>
          <p:cNvPr id="26" name="Text 19"/>
          <p:cNvSpPr/>
          <p:nvPr/>
        </p:nvSpPr>
        <p:spPr>
          <a:xfrm>
            <a:off x="5011341" y="3370659"/>
            <a:ext cx="1349847" cy="5208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02"/>
              </a:lnSpc>
              <a:buNone/>
            </a:pPr>
            <a:r>
              <a:rPr lang="en-US" sz="84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Allow comments on posts and invite reviews from your audience.</a:t>
            </a:r>
            <a:endParaRPr lang="en-US" sz="840" dirty="0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>
            <a:alphaModFix amt="6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8754" y="3042196"/>
            <a:ext cx="150465" cy="150465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7046416" y="2104727"/>
            <a:ext cx="1657350" cy="2025700"/>
          </a:xfrm>
          <a:prstGeom prst="roundRect">
            <a:avLst>
              <a:gd name="adj" fmla="val 6897"/>
            </a:avLst>
          </a:prstGeom>
          <a:solidFill>
            <a:srgbClr val="3D2A63"/>
          </a:solidFill>
          <a:ln w="9525">
            <a:solidFill>
              <a:srgbClr val="9B6DD7">
                <a:alpha val="1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1"/>
          <p:cNvSpPr/>
          <p:nvPr/>
        </p:nvSpPr>
        <p:spPr>
          <a:xfrm>
            <a:off x="7213402" y="2314873"/>
            <a:ext cx="314920" cy="346412"/>
          </a:xfrm>
          <a:prstGeom prst="ellipse">
            <a:avLst/>
          </a:prstGeom>
          <a:gradFill rotWithShape="1">
            <a:gsLst>
              <a:gs pos="0">
                <a:srgbClr val="9B6DD7"/>
              </a:gs>
              <a:gs pos="100000">
                <a:srgbClr val="7C4DBD"/>
              </a:gs>
            </a:gsLst>
            <a:lin ang="2700000" scaled="1"/>
          </a:gradFill>
          <a:ln/>
          <a:effectLst>
            <a:outerShdw blurRad="114300" dist="29210" dir="5400000" algn="bl" rotWithShape="0">
              <a:srgbClr val="9B6DD7">
                <a:alpha val="35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130" b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4</a:t>
            </a:r>
            <a:endParaRPr lang="en-US" sz="1130" dirty="0"/>
          </a:p>
        </p:txBody>
      </p:sp>
      <p:sp>
        <p:nvSpPr>
          <p:cNvPr id="30" name="Text 22"/>
          <p:cNvSpPr/>
          <p:nvPr/>
        </p:nvSpPr>
        <p:spPr>
          <a:xfrm>
            <a:off x="7213402" y="2744093"/>
            <a:ext cx="271760" cy="271760"/>
          </a:xfrm>
          <a:prstGeom prst="ellipse">
            <a:avLst/>
          </a:prstGeom>
          <a:solidFill>
            <a:srgbClr val="9B6DD7">
              <a:alpha val="12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1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2913" y="2813605"/>
            <a:ext cx="132588" cy="132588"/>
          </a:xfrm>
          <a:prstGeom prst="rect">
            <a:avLst/>
          </a:prstGeom>
        </p:spPr>
      </p:pic>
      <p:sp>
        <p:nvSpPr>
          <p:cNvPr id="32" name="Text 23"/>
          <p:cNvSpPr/>
          <p:nvPr/>
        </p:nvSpPr>
        <p:spPr>
          <a:xfrm>
            <a:off x="7213402" y="3045023"/>
            <a:ext cx="1455718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356"/>
              </a:lnSpc>
              <a:spcAft>
                <a:spcPts val="560"/>
              </a:spcAft>
              <a:buNone/>
            </a:pPr>
            <a:r>
              <a:rPr lang="en-US" sz="113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Show Up</a:t>
            </a:r>
            <a:endParaRPr lang="en-US" sz="1130" dirty="0"/>
          </a:p>
        </p:txBody>
      </p:sp>
      <p:sp>
        <p:nvSpPr>
          <p:cNvPr id="33" name="Text 24"/>
          <p:cNvSpPr/>
          <p:nvPr/>
        </p:nvSpPr>
        <p:spPr>
          <a:xfrm>
            <a:off x="7213402" y="3288060"/>
            <a:ext cx="1349847" cy="6944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02"/>
              </a:lnSpc>
              <a:buNone/>
            </a:pPr>
            <a:r>
              <a:rPr lang="en-US" sz="84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 a visible, active online presence that demonstrates your expertise.</a:t>
            </a:r>
            <a:endParaRPr lang="en-US" sz="840" dirty="0"/>
          </a:p>
        </p:txBody>
      </p:sp>
      <p:sp>
        <p:nvSpPr>
          <p:cNvPr id="34" name="Text 25"/>
          <p:cNvSpPr/>
          <p:nvPr/>
        </p:nvSpPr>
        <p:spPr>
          <a:xfrm>
            <a:off x="4314825" y="4743450"/>
            <a:ext cx="57150" cy="57150"/>
          </a:xfrm>
          <a:prstGeom prst="ellipse">
            <a:avLst/>
          </a:prstGeom>
          <a:solidFill>
            <a:srgbClr val="9B6DD7">
              <a:alpha val="3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26"/>
          <p:cNvSpPr/>
          <p:nvPr/>
        </p:nvSpPr>
        <p:spPr>
          <a:xfrm>
            <a:off x="4429125" y="4743450"/>
            <a:ext cx="57150" cy="57150"/>
          </a:xfrm>
          <a:prstGeom prst="ellipse">
            <a:avLst/>
          </a:prstGeom>
          <a:solidFill>
            <a:srgbClr val="9B6DD7">
              <a:alpha val="5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 27"/>
          <p:cNvSpPr/>
          <p:nvPr/>
        </p:nvSpPr>
        <p:spPr>
          <a:xfrm>
            <a:off x="4543425" y="4743450"/>
            <a:ext cx="57150" cy="57150"/>
          </a:xfrm>
          <a:prstGeom prst="ellipse">
            <a:avLst/>
          </a:prstGeom>
          <a:solidFill>
            <a:srgbClr val="9B6DD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28"/>
          <p:cNvSpPr/>
          <p:nvPr/>
        </p:nvSpPr>
        <p:spPr>
          <a:xfrm>
            <a:off x="4657725" y="4743450"/>
            <a:ext cx="57150" cy="57150"/>
          </a:xfrm>
          <a:prstGeom prst="ellipse">
            <a:avLst/>
          </a:prstGeom>
          <a:solidFill>
            <a:srgbClr val="9B6DD7">
              <a:alpha val="5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29"/>
          <p:cNvSpPr/>
          <p:nvPr/>
        </p:nvSpPr>
        <p:spPr>
          <a:xfrm>
            <a:off x="4772025" y="4743450"/>
            <a:ext cx="57150" cy="57150"/>
          </a:xfrm>
          <a:prstGeom prst="ellipse">
            <a:avLst/>
          </a:prstGeom>
          <a:solidFill>
            <a:srgbClr val="9B6DD7">
              <a:alpha val="3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0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2917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9B6DD7"/>
              </a:gs>
              <a:gs pos="70000">
                <a:srgbClr val="7C3AED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10" y="0"/>
            <a:ext cx="3785890" cy="364361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9259"/>
            <a:ext cx="3214241" cy="321424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23875" y="1302544"/>
            <a:ext cx="29170" cy="1571920"/>
          </a:xfrm>
          <a:custGeom>
            <a:avLst/>
            <a:gdLst/>
            <a:ahLst/>
            <a:cxnLst/>
            <a:rect l="l" t="t" r="r" b="b"/>
            <a:pathLst>
              <a:path w="29170" h="1571920">
                <a:moveTo>
                  <a:pt x="0" y="114300"/>
                </a:moveTo>
                <a:lnTo>
                  <a:pt x="3646" y="85660"/>
                </a:lnTo>
                <a:lnTo>
                  <a:pt x="7293" y="74127"/>
                </a:lnTo>
                <a:lnTo>
                  <a:pt x="10939" y="65505"/>
                </a:lnTo>
                <a:lnTo>
                  <a:pt x="14585" y="58430"/>
                </a:lnTo>
                <a:lnTo>
                  <a:pt x="18231" y="52370"/>
                </a:lnTo>
                <a:lnTo>
                  <a:pt x="21878" y="47050"/>
                </a:lnTo>
                <a:lnTo>
                  <a:pt x="25524" y="42305"/>
                </a:lnTo>
                <a:lnTo>
                  <a:pt x="29170" y="38028"/>
                </a:lnTo>
                <a:lnTo>
                  <a:pt x="29170" y="1533892"/>
                </a:lnTo>
                <a:lnTo>
                  <a:pt x="25524" y="1529616"/>
                </a:lnTo>
                <a:lnTo>
                  <a:pt x="21878" y="1524871"/>
                </a:lnTo>
                <a:lnTo>
                  <a:pt x="18231" y="1519550"/>
                </a:lnTo>
                <a:lnTo>
                  <a:pt x="14585" y="1513490"/>
                </a:lnTo>
                <a:lnTo>
                  <a:pt x="10939" y="1506415"/>
                </a:lnTo>
                <a:lnTo>
                  <a:pt x="7293" y="1497794"/>
                </a:lnTo>
                <a:lnTo>
                  <a:pt x="3646" y="1486260"/>
                </a:lnTo>
                <a:lnTo>
                  <a:pt x="0" y="1457620"/>
                </a:lnTo>
                <a:close/>
              </a:path>
            </a:pathLst>
          </a:custGeom>
          <a:solidFill>
            <a:srgbClr val="9B6DD7">
              <a:alpha val="7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4710410" y="1302544"/>
            <a:ext cx="29170" cy="1571920"/>
          </a:xfrm>
          <a:custGeom>
            <a:avLst/>
            <a:gdLst/>
            <a:ahLst/>
            <a:cxnLst/>
            <a:rect l="l" t="t" r="r" b="b"/>
            <a:pathLst>
              <a:path w="29170" h="1571920">
                <a:moveTo>
                  <a:pt x="0" y="114300"/>
                </a:moveTo>
                <a:lnTo>
                  <a:pt x="3646" y="85660"/>
                </a:lnTo>
                <a:lnTo>
                  <a:pt x="7293" y="74127"/>
                </a:lnTo>
                <a:lnTo>
                  <a:pt x="10939" y="65505"/>
                </a:lnTo>
                <a:lnTo>
                  <a:pt x="14585" y="58430"/>
                </a:lnTo>
                <a:lnTo>
                  <a:pt x="18231" y="52370"/>
                </a:lnTo>
                <a:lnTo>
                  <a:pt x="21878" y="47050"/>
                </a:lnTo>
                <a:lnTo>
                  <a:pt x="25524" y="42305"/>
                </a:lnTo>
                <a:lnTo>
                  <a:pt x="29170" y="38028"/>
                </a:lnTo>
                <a:lnTo>
                  <a:pt x="29170" y="1533892"/>
                </a:lnTo>
                <a:lnTo>
                  <a:pt x="25524" y="1529616"/>
                </a:lnTo>
                <a:lnTo>
                  <a:pt x="21878" y="1524871"/>
                </a:lnTo>
                <a:lnTo>
                  <a:pt x="18231" y="1519550"/>
                </a:lnTo>
                <a:lnTo>
                  <a:pt x="14585" y="1513490"/>
                </a:lnTo>
                <a:lnTo>
                  <a:pt x="10939" y="1506415"/>
                </a:lnTo>
                <a:lnTo>
                  <a:pt x="7293" y="1497794"/>
                </a:lnTo>
                <a:lnTo>
                  <a:pt x="3646" y="1486260"/>
                </a:lnTo>
                <a:lnTo>
                  <a:pt x="0" y="1457620"/>
                </a:lnTo>
                <a:close/>
              </a:path>
            </a:pathLst>
          </a:custGeom>
          <a:solidFill>
            <a:srgbClr val="9B6DD7">
              <a:alpha val="7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3"/>
          <p:cNvSpPr/>
          <p:nvPr/>
        </p:nvSpPr>
        <p:spPr>
          <a:xfrm>
            <a:off x="523875" y="3064966"/>
            <a:ext cx="29170" cy="1726111"/>
          </a:xfrm>
          <a:custGeom>
            <a:avLst/>
            <a:gdLst/>
            <a:ahLst/>
            <a:cxnLst/>
            <a:rect l="l" t="t" r="r" b="b"/>
            <a:pathLst>
              <a:path w="29170" h="1726111">
                <a:moveTo>
                  <a:pt x="0" y="114300"/>
                </a:moveTo>
                <a:lnTo>
                  <a:pt x="3646" y="85660"/>
                </a:lnTo>
                <a:lnTo>
                  <a:pt x="7293" y="74127"/>
                </a:lnTo>
                <a:lnTo>
                  <a:pt x="10939" y="65505"/>
                </a:lnTo>
                <a:lnTo>
                  <a:pt x="14585" y="58430"/>
                </a:lnTo>
                <a:lnTo>
                  <a:pt x="18231" y="52370"/>
                </a:lnTo>
                <a:lnTo>
                  <a:pt x="21878" y="47050"/>
                </a:lnTo>
                <a:lnTo>
                  <a:pt x="25524" y="42305"/>
                </a:lnTo>
                <a:lnTo>
                  <a:pt x="29170" y="38028"/>
                </a:lnTo>
                <a:lnTo>
                  <a:pt x="29170" y="1688083"/>
                </a:lnTo>
                <a:lnTo>
                  <a:pt x="25524" y="1683806"/>
                </a:lnTo>
                <a:lnTo>
                  <a:pt x="21878" y="1679061"/>
                </a:lnTo>
                <a:lnTo>
                  <a:pt x="18231" y="1673741"/>
                </a:lnTo>
                <a:lnTo>
                  <a:pt x="14585" y="1667681"/>
                </a:lnTo>
                <a:lnTo>
                  <a:pt x="10939" y="1660606"/>
                </a:lnTo>
                <a:lnTo>
                  <a:pt x="7293" y="1651984"/>
                </a:lnTo>
                <a:lnTo>
                  <a:pt x="3646" y="1640451"/>
                </a:lnTo>
                <a:lnTo>
                  <a:pt x="0" y="1611811"/>
                </a:lnTo>
                <a:close/>
              </a:path>
            </a:pathLst>
          </a:custGeom>
          <a:solidFill>
            <a:srgbClr val="9B6DD7">
              <a:alpha val="7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4710410" y="3064966"/>
            <a:ext cx="29170" cy="1726111"/>
          </a:xfrm>
          <a:custGeom>
            <a:avLst/>
            <a:gdLst/>
            <a:ahLst/>
            <a:cxnLst/>
            <a:rect l="l" t="t" r="r" b="b"/>
            <a:pathLst>
              <a:path w="29170" h="1726111">
                <a:moveTo>
                  <a:pt x="0" y="114300"/>
                </a:moveTo>
                <a:lnTo>
                  <a:pt x="3646" y="85660"/>
                </a:lnTo>
                <a:lnTo>
                  <a:pt x="7293" y="74127"/>
                </a:lnTo>
                <a:lnTo>
                  <a:pt x="10939" y="65505"/>
                </a:lnTo>
                <a:lnTo>
                  <a:pt x="14585" y="58430"/>
                </a:lnTo>
                <a:lnTo>
                  <a:pt x="18231" y="52370"/>
                </a:lnTo>
                <a:lnTo>
                  <a:pt x="21878" y="47050"/>
                </a:lnTo>
                <a:lnTo>
                  <a:pt x="25524" y="42305"/>
                </a:lnTo>
                <a:lnTo>
                  <a:pt x="29170" y="38028"/>
                </a:lnTo>
                <a:lnTo>
                  <a:pt x="29170" y="1688083"/>
                </a:lnTo>
                <a:lnTo>
                  <a:pt x="25524" y="1683806"/>
                </a:lnTo>
                <a:lnTo>
                  <a:pt x="21878" y="1679061"/>
                </a:lnTo>
                <a:lnTo>
                  <a:pt x="18231" y="1673741"/>
                </a:lnTo>
                <a:lnTo>
                  <a:pt x="14585" y="1667681"/>
                </a:lnTo>
                <a:lnTo>
                  <a:pt x="10939" y="1660606"/>
                </a:lnTo>
                <a:lnTo>
                  <a:pt x="7293" y="1651984"/>
                </a:lnTo>
                <a:lnTo>
                  <a:pt x="3646" y="1640451"/>
                </a:lnTo>
                <a:lnTo>
                  <a:pt x="0" y="1611811"/>
                </a:lnTo>
                <a:close/>
              </a:path>
            </a:pathLst>
          </a:custGeom>
          <a:solidFill>
            <a:srgbClr val="9B6DD7">
              <a:alpha val="7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5"/>
          <p:cNvSpPr/>
          <p:nvPr/>
        </p:nvSpPr>
        <p:spPr>
          <a:xfrm>
            <a:off x="514350" y="400050"/>
            <a:ext cx="8521065" cy="346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28"/>
              </a:lnSpc>
              <a:spcAft>
                <a:spcPts val="450"/>
              </a:spcAft>
              <a:buNone/>
            </a:pPr>
            <a:r>
              <a:rPr lang="en-US" sz="2480" b="1" kern="0" spc="-3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Perfect Your Message</a:t>
            </a:r>
            <a:endParaRPr lang="en-US" sz="2480" dirty="0"/>
          </a:p>
        </p:txBody>
      </p:sp>
      <p:sp>
        <p:nvSpPr>
          <p:cNvPr id="10" name="Text 6"/>
          <p:cNvSpPr/>
          <p:nvPr/>
        </p:nvSpPr>
        <p:spPr>
          <a:xfrm>
            <a:off x="514350" y="803523"/>
            <a:ext cx="8926830" cy="203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5"/>
              </a:lnSpc>
              <a:buNone/>
            </a:pPr>
            <a:r>
              <a:rPr lang="en-US" sz="1070" kern="0" spc="2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 Yourself as a Professional</a:t>
            </a:r>
            <a:endParaRPr lang="en-US" sz="1070" dirty="0"/>
          </a:p>
        </p:txBody>
      </p:sp>
      <p:sp>
        <p:nvSpPr>
          <p:cNvPr id="11" name="Text 7"/>
          <p:cNvSpPr/>
          <p:nvPr/>
        </p:nvSpPr>
        <p:spPr>
          <a:xfrm>
            <a:off x="514350" y="1293019"/>
            <a:ext cx="3928765" cy="1590973"/>
          </a:xfrm>
          <a:prstGeom prst="roundRect">
            <a:avLst>
              <a:gd name="adj" fmla="val 7184"/>
            </a:avLst>
          </a:prstGeom>
          <a:gradFill rotWithShape="1">
            <a:gsLst>
              <a:gs pos="0">
                <a:srgbClr val="2D1B4E">
                  <a:alpha val="70000"/>
                </a:srgbClr>
              </a:gs>
              <a:gs pos="100000">
                <a:srgbClr val="2D1B4E">
                  <a:alpha val="40000"/>
                </a:srgbClr>
              </a:gs>
            </a:gsLst>
            <a:lin ang="2700000" scaled="1"/>
          </a:gradFill>
          <a:ln w="9525">
            <a:solidFill>
              <a:srgbClr val="9B6DD7">
                <a:alpha val="1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695325" y="1503164"/>
            <a:ext cx="372070" cy="372070"/>
          </a:xfrm>
          <a:prstGeom prst="roundRect">
            <a:avLst>
              <a:gd name="adj" fmla="val 26965"/>
            </a:avLst>
          </a:prstGeom>
          <a:solidFill>
            <a:srgbClr val="9B6DD7">
              <a:alpha val="15000"/>
            </a:srgbClr>
          </a:solidFill>
          <a:ln w="9525">
            <a:solidFill>
              <a:srgbClr val="9B6DD7">
                <a:alpha val="2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053" y="1613892"/>
            <a:ext cx="150465" cy="15046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210866" y="1503164"/>
            <a:ext cx="3356402" cy="162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84"/>
              </a:lnSpc>
              <a:spcAft>
                <a:spcPts val="340"/>
              </a:spcAft>
              <a:buNone/>
            </a:pPr>
            <a:r>
              <a:rPr lang="en-US" sz="107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Ask People You Know</a:t>
            </a:r>
            <a:endParaRPr lang="en-US" sz="1070" dirty="0"/>
          </a:p>
        </p:txBody>
      </p:sp>
      <p:sp>
        <p:nvSpPr>
          <p:cNvPr id="15" name="Text 10"/>
          <p:cNvSpPr/>
          <p:nvPr/>
        </p:nvSpPr>
        <p:spPr>
          <a:xfrm>
            <a:off x="1210866" y="1709291"/>
            <a:ext cx="3356402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honest feedback from trusted friends and colleagues</a:t>
            </a:r>
            <a:endParaRPr lang="en-US" sz="870" dirty="0"/>
          </a:p>
        </p:txBody>
      </p:sp>
      <p:sp>
        <p:nvSpPr>
          <p:cNvPr id="16" name="Text 11"/>
          <p:cNvSpPr/>
          <p:nvPr/>
        </p:nvSpPr>
        <p:spPr>
          <a:xfrm>
            <a:off x="4700885" y="1293019"/>
            <a:ext cx="3928765" cy="1590973"/>
          </a:xfrm>
          <a:prstGeom prst="roundRect">
            <a:avLst>
              <a:gd name="adj" fmla="val 7184"/>
            </a:avLst>
          </a:prstGeom>
          <a:gradFill rotWithShape="1">
            <a:gsLst>
              <a:gs pos="0">
                <a:srgbClr val="2D1B4E">
                  <a:alpha val="70000"/>
                </a:srgbClr>
              </a:gs>
              <a:gs pos="100000">
                <a:srgbClr val="2D1B4E">
                  <a:alpha val="40000"/>
                </a:srgbClr>
              </a:gs>
            </a:gsLst>
            <a:lin ang="2700000" scaled="1"/>
          </a:gradFill>
          <a:ln w="9525">
            <a:solidFill>
              <a:srgbClr val="9B6DD7">
                <a:alpha val="1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2"/>
          <p:cNvSpPr/>
          <p:nvPr/>
        </p:nvSpPr>
        <p:spPr>
          <a:xfrm>
            <a:off x="4881860" y="1503164"/>
            <a:ext cx="372070" cy="372070"/>
          </a:xfrm>
          <a:prstGeom prst="roundRect">
            <a:avLst>
              <a:gd name="adj" fmla="val 26965"/>
            </a:avLst>
          </a:prstGeom>
          <a:solidFill>
            <a:srgbClr val="9B6DD7">
              <a:alpha val="15000"/>
            </a:srgbClr>
          </a:solidFill>
          <a:ln w="9525">
            <a:solidFill>
              <a:srgbClr val="9B6DD7">
                <a:alpha val="2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2588" y="1613892"/>
            <a:ext cx="150465" cy="15046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397401" y="1503164"/>
            <a:ext cx="3356402" cy="162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84"/>
              </a:lnSpc>
              <a:spcAft>
                <a:spcPts val="340"/>
              </a:spcAft>
              <a:buNone/>
            </a:pPr>
            <a:r>
              <a:rPr lang="en-US" sz="107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Pay Attention to Comments &amp; Reviews</a:t>
            </a:r>
            <a:endParaRPr lang="en-US" sz="1070" dirty="0"/>
          </a:p>
        </p:txBody>
      </p:sp>
      <p:sp>
        <p:nvSpPr>
          <p:cNvPr id="20" name="Text 14"/>
          <p:cNvSpPr/>
          <p:nvPr/>
        </p:nvSpPr>
        <p:spPr>
          <a:xfrm>
            <a:off x="5397401" y="1709291"/>
            <a:ext cx="3356402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 from the feedback on your posts and social media</a:t>
            </a:r>
            <a:endParaRPr lang="en-US" sz="870" dirty="0"/>
          </a:p>
        </p:txBody>
      </p:sp>
      <p:sp>
        <p:nvSpPr>
          <p:cNvPr id="21" name="Text 15"/>
          <p:cNvSpPr/>
          <p:nvPr/>
        </p:nvSpPr>
        <p:spPr>
          <a:xfrm>
            <a:off x="514350" y="3055441"/>
            <a:ext cx="3928765" cy="1745159"/>
          </a:xfrm>
          <a:prstGeom prst="roundRect">
            <a:avLst>
              <a:gd name="adj" fmla="val 6550"/>
            </a:avLst>
          </a:prstGeom>
          <a:gradFill rotWithShape="1">
            <a:gsLst>
              <a:gs pos="0">
                <a:srgbClr val="2D1B4E">
                  <a:alpha val="70000"/>
                </a:srgbClr>
              </a:gs>
              <a:gs pos="100000">
                <a:srgbClr val="2D1B4E">
                  <a:alpha val="40000"/>
                </a:srgbClr>
              </a:gs>
            </a:gsLst>
            <a:lin ang="2700000" scaled="1"/>
          </a:gradFill>
          <a:ln w="9525">
            <a:solidFill>
              <a:srgbClr val="9B6DD7">
                <a:alpha val="1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16"/>
          <p:cNvSpPr/>
          <p:nvPr/>
        </p:nvSpPr>
        <p:spPr>
          <a:xfrm>
            <a:off x="695325" y="3265587"/>
            <a:ext cx="372070" cy="372070"/>
          </a:xfrm>
          <a:prstGeom prst="roundRect">
            <a:avLst>
              <a:gd name="adj" fmla="val 26965"/>
            </a:avLst>
          </a:prstGeom>
          <a:solidFill>
            <a:srgbClr val="9B6DD7">
              <a:alpha val="15000"/>
            </a:srgbClr>
          </a:solidFill>
          <a:ln w="9525">
            <a:solidFill>
              <a:srgbClr val="9B6DD7">
                <a:alpha val="2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053" y="3376315"/>
            <a:ext cx="150465" cy="150465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1210866" y="3265587"/>
            <a:ext cx="3356402" cy="162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84"/>
              </a:lnSpc>
              <a:spcAft>
                <a:spcPts val="340"/>
              </a:spcAft>
              <a:buNone/>
            </a:pPr>
            <a:r>
              <a:rPr lang="en-US" sz="107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Give a Freebie with Your Business Card</a:t>
            </a:r>
            <a:endParaRPr lang="en-US" sz="1070" dirty="0"/>
          </a:p>
        </p:txBody>
      </p:sp>
      <p:sp>
        <p:nvSpPr>
          <p:cNvPr id="25" name="Text 18"/>
          <p:cNvSpPr/>
          <p:nvPr/>
        </p:nvSpPr>
        <p:spPr>
          <a:xfrm>
            <a:off x="1210866" y="3471714"/>
            <a:ext cx="3112300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events, offer something valuable and invite reviews afterward</a:t>
            </a:r>
            <a:endParaRPr lang="en-US" sz="870" dirty="0"/>
          </a:p>
        </p:txBody>
      </p:sp>
      <p:sp>
        <p:nvSpPr>
          <p:cNvPr id="26" name="Text 19"/>
          <p:cNvSpPr/>
          <p:nvPr/>
        </p:nvSpPr>
        <p:spPr>
          <a:xfrm>
            <a:off x="4700885" y="3055441"/>
            <a:ext cx="3928765" cy="1745159"/>
          </a:xfrm>
          <a:prstGeom prst="roundRect">
            <a:avLst>
              <a:gd name="adj" fmla="val 6550"/>
            </a:avLst>
          </a:prstGeom>
          <a:gradFill rotWithShape="1">
            <a:gsLst>
              <a:gs pos="0">
                <a:srgbClr val="2D1B4E">
                  <a:alpha val="70000"/>
                </a:srgbClr>
              </a:gs>
              <a:gs pos="100000">
                <a:srgbClr val="2D1B4E">
                  <a:alpha val="40000"/>
                </a:srgbClr>
              </a:gs>
            </a:gsLst>
            <a:lin ang="2700000" scaled="1"/>
          </a:gradFill>
          <a:ln w="9525">
            <a:solidFill>
              <a:srgbClr val="9B6DD7">
                <a:alpha val="1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0"/>
          <p:cNvSpPr/>
          <p:nvPr/>
        </p:nvSpPr>
        <p:spPr>
          <a:xfrm>
            <a:off x="4881860" y="3265587"/>
            <a:ext cx="372070" cy="372070"/>
          </a:xfrm>
          <a:prstGeom prst="roundRect">
            <a:avLst>
              <a:gd name="adj" fmla="val 26965"/>
            </a:avLst>
          </a:prstGeom>
          <a:solidFill>
            <a:srgbClr val="9B6DD7">
              <a:alpha val="15000"/>
            </a:srgbClr>
          </a:solidFill>
          <a:ln w="9525">
            <a:solidFill>
              <a:srgbClr val="9B6DD7">
                <a:alpha val="2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2588" y="3376315"/>
            <a:ext cx="150465" cy="150465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5397401" y="3265587"/>
            <a:ext cx="3356402" cy="162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84"/>
              </a:lnSpc>
              <a:spcAft>
                <a:spcPts val="340"/>
              </a:spcAft>
              <a:buNone/>
            </a:pPr>
            <a:r>
              <a:rPr lang="en-US" sz="107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Listen to Other Speakers</a:t>
            </a:r>
            <a:endParaRPr lang="en-US" sz="1070" dirty="0"/>
          </a:p>
        </p:txBody>
      </p:sp>
      <p:sp>
        <p:nvSpPr>
          <p:cNvPr id="30" name="Text 22"/>
          <p:cNvSpPr/>
          <p:nvPr/>
        </p:nvSpPr>
        <p:spPr>
          <a:xfrm>
            <a:off x="5397401" y="3471714"/>
            <a:ext cx="3112300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how successful speakers present themselves online and on stage</a:t>
            </a:r>
            <a:endParaRPr lang="en-US" sz="870" dirty="0"/>
          </a:p>
        </p:txBody>
      </p:sp>
      <p:sp>
        <p:nvSpPr>
          <p:cNvPr id="31" name="Text 23"/>
          <p:cNvSpPr/>
          <p:nvPr/>
        </p:nvSpPr>
        <p:spPr>
          <a:xfrm>
            <a:off x="8086427" y="4929634"/>
            <a:ext cx="35421" cy="35421"/>
          </a:xfrm>
          <a:prstGeom prst="ellipse">
            <a:avLst/>
          </a:prstGeom>
          <a:solidFill>
            <a:srgbClr val="9B6DD7">
              <a:alpha val="4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2" name="Text 24"/>
          <p:cNvSpPr/>
          <p:nvPr/>
        </p:nvSpPr>
        <p:spPr>
          <a:xfrm>
            <a:off x="8165009" y="4925764"/>
            <a:ext cx="43160" cy="43160"/>
          </a:xfrm>
          <a:prstGeom prst="ellipse">
            <a:avLst/>
          </a:prstGeom>
          <a:solidFill>
            <a:srgbClr val="9B6DD7">
              <a:alpha val="6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3" name="Text 25"/>
          <p:cNvSpPr/>
          <p:nvPr/>
        </p:nvSpPr>
        <p:spPr>
          <a:xfrm>
            <a:off x="8251329" y="4922639"/>
            <a:ext cx="49411" cy="49411"/>
          </a:xfrm>
          <a:prstGeom prst="ellipse">
            <a:avLst/>
          </a:prstGeom>
          <a:solidFill>
            <a:srgbClr val="9B6DD7">
              <a:alpha val="8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Text 26"/>
          <p:cNvSpPr/>
          <p:nvPr/>
        </p:nvSpPr>
        <p:spPr>
          <a:xfrm>
            <a:off x="8343900" y="4940350"/>
            <a:ext cx="285750" cy="13841"/>
          </a:xfrm>
          <a:prstGeom prst="roundRect">
            <a:avLst>
              <a:gd name="adj" fmla="val 100932"/>
            </a:avLst>
          </a:prstGeom>
          <a:gradFill rotWithShape="1">
            <a:gsLst>
              <a:gs pos="0">
                <a:srgbClr val="9B6DD7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0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A0A2E">
                  <a:alpha val="92000"/>
                </a:srgbClr>
              </a:gs>
              <a:gs pos="40000">
                <a:srgbClr val="1A0A2E">
                  <a:alpha val="88000"/>
                </a:srgbClr>
              </a:gs>
              <a:gs pos="70000">
                <a:srgbClr val="2D1B4E">
                  <a:alpha val="82000"/>
                </a:srgbClr>
              </a:gs>
              <a:gs pos="100000">
                <a:srgbClr val="1A0A2E">
                  <a:alpha val="90000"/>
                </a:srgbClr>
              </a:gs>
            </a:gsLst>
            <a:lin ang="27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357015" y="785515"/>
            <a:ext cx="6429970" cy="3572470"/>
          </a:xfrm>
          <a:prstGeom prst="rect">
            <a:avLst/>
          </a:prstGeom>
          <a:gradFill rotWithShape="1">
            <a:gsLst>
              <a:gs pos="0">
                <a:srgbClr val="9B6DD7">
                  <a:alpha val="8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637955" y="1109514"/>
            <a:ext cx="1998857" cy="300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70"/>
              </a:lnSpc>
              <a:spcAft>
                <a:spcPts val="450"/>
              </a:spcAft>
              <a:buNone/>
            </a:pPr>
            <a:r>
              <a:rPr lang="en-US" sz="1580" b="1" kern="0" spc="170" dirty="0">
                <a:solidFill>
                  <a:srgbClr val="9B6DD7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BE AUTHENTIC!</a:t>
            </a:r>
            <a:endParaRPr lang="en-US" sz="1580" dirty="0"/>
          </a:p>
        </p:txBody>
      </p:sp>
      <p:sp>
        <p:nvSpPr>
          <p:cNvPr id="5" name="Text 3"/>
          <p:cNvSpPr/>
          <p:nvPr/>
        </p:nvSpPr>
        <p:spPr>
          <a:xfrm>
            <a:off x="3878610" y="1492300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9B6DD7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 rot="2700000">
            <a:off x="4536430" y="1467594"/>
            <a:ext cx="70991" cy="70991"/>
          </a:xfrm>
          <a:prstGeom prst="rect">
            <a:avLst/>
          </a:prstGeom>
          <a:solidFill>
            <a:srgbClr val="9B6DD7">
              <a:alpha val="6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693741" y="1492300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9B6DD7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244170" y="1652885"/>
            <a:ext cx="551475" cy="77182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6078"/>
              </a:lnSpc>
              <a:buNone/>
            </a:pPr>
            <a:r>
              <a:rPr lang="en-US" sz="10130" dirty="0">
                <a:solidFill>
                  <a:srgbClr val="9B6DD7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"</a:t>
            </a:r>
            <a:endParaRPr lang="en-US" sz="10130" dirty="0"/>
          </a:p>
        </p:txBody>
      </p:sp>
      <p:sp>
        <p:nvSpPr>
          <p:cNvPr id="9" name="Text 7"/>
          <p:cNvSpPr/>
          <p:nvPr/>
        </p:nvSpPr>
        <p:spPr>
          <a:xfrm>
            <a:off x="1715643" y="1796355"/>
            <a:ext cx="5712714" cy="786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360" b="1" kern="0" spc="2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You must be yourself. You can listen to others, but you must be yourself.</a:t>
            </a:r>
            <a:endParaRPr lang="en-US" sz="2360" dirty="0"/>
          </a:p>
        </p:txBody>
      </p:sp>
      <p:sp>
        <p:nvSpPr>
          <p:cNvPr id="10" name="Text 8"/>
          <p:cNvSpPr/>
          <p:nvPr/>
        </p:nvSpPr>
        <p:spPr>
          <a:xfrm>
            <a:off x="7348355" y="2130475"/>
            <a:ext cx="551475" cy="77182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6078"/>
              </a:lnSpc>
              <a:buNone/>
            </a:pPr>
            <a:r>
              <a:rPr lang="en-US" sz="10130" dirty="0">
                <a:solidFill>
                  <a:srgbClr val="9B6DD7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"</a:t>
            </a:r>
            <a:endParaRPr lang="en-US" sz="10130" dirty="0"/>
          </a:p>
        </p:txBody>
      </p:sp>
      <p:sp>
        <p:nvSpPr>
          <p:cNvPr id="11" name="Text 9"/>
          <p:cNvSpPr/>
          <p:nvPr/>
        </p:nvSpPr>
        <p:spPr>
          <a:xfrm>
            <a:off x="4157067" y="2810024"/>
            <a:ext cx="285750" cy="13841"/>
          </a:xfrm>
          <a:prstGeom prst="roundRect">
            <a:avLst>
              <a:gd name="adj" fmla="val 55054"/>
            </a:avLst>
          </a:prstGeom>
          <a:solidFill>
            <a:srgbClr val="9B6DD7">
              <a:alpha val="4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5706" y="2750725"/>
            <a:ext cx="132588" cy="132588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4701183" y="2810024"/>
            <a:ext cx="285750" cy="13841"/>
          </a:xfrm>
          <a:prstGeom prst="roundRect">
            <a:avLst>
              <a:gd name="adj" fmla="val 55054"/>
            </a:avLst>
          </a:prstGeom>
          <a:solidFill>
            <a:srgbClr val="9B6DD7">
              <a:alpha val="4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1803083" y="3060502"/>
            <a:ext cx="5537835" cy="706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65"/>
              </a:lnSpc>
              <a:buNone/>
            </a:pPr>
            <a:r>
              <a:rPr lang="en-US" sz="10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People can spot a fake. Your authenticity is your greatest asset. If your message appears copied, speaking invitations will not follow. Listen, learn, and be inspired by others — but always let </a:t>
            </a:r>
            <a:r>
              <a:rPr lang="en-US" sz="1070" b="1" dirty="0">
                <a:solidFill>
                  <a:srgbClr val="9B6DD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</a:t>
            </a:r>
            <a:r>
              <a:rPr lang="en-US" sz="10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unique voice shine through.</a:t>
            </a:r>
            <a:endParaRPr lang="en-US" sz="1070" dirty="0"/>
          </a:p>
        </p:txBody>
      </p:sp>
      <p:sp>
        <p:nvSpPr>
          <p:cNvPr id="15" name="Text 12"/>
          <p:cNvSpPr/>
          <p:nvPr/>
        </p:nvSpPr>
        <p:spPr>
          <a:xfrm>
            <a:off x="4071640" y="4008388"/>
            <a:ext cx="171450" cy="7590"/>
          </a:xfrm>
          <a:prstGeom prst="rect">
            <a:avLst/>
          </a:prstGeom>
          <a:solidFill>
            <a:srgbClr val="9B6DD7">
              <a:alpha val="3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 rot="2700000">
            <a:off x="4300240" y="3990677"/>
            <a:ext cx="43160" cy="43160"/>
          </a:xfrm>
          <a:prstGeom prst="rect">
            <a:avLst/>
          </a:prstGeom>
          <a:noFill/>
          <a:ln w="9525">
            <a:solidFill>
              <a:srgbClr val="9B6DD7"/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4"/>
          <p:cNvSpPr/>
          <p:nvPr/>
        </p:nvSpPr>
        <p:spPr>
          <a:xfrm>
            <a:off x="4400550" y="4008388"/>
            <a:ext cx="342900" cy="7590"/>
          </a:xfrm>
          <a:prstGeom prst="rect">
            <a:avLst/>
          </a:prstGeom>
          <a:solidFill>
            <a:srgbClr val="9B6DD7">
              <a:alpha val="3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5"/>
          <p:cNvSpPr/>
          <p:nvPr/>
        </p:nvSpPr>
        <p:spPr>
          <a:xfrm rot="2700000">
            <a:off x="4800600" y="3990677"/>
            <a:ext cx="43160" cy="43160"/>
          </a:xfrm>
          <a:prstGeom prst="rect">
            <a:avLst/>
          </a:prstGeom>
          <a:noFill/>
          <a:ln w="9525">
            <a:solidFill>
              <a:srgbClr val="9B6DD7"/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6"/>
          <p:cNvSpPr/>
          <p:nvPr/>
        </p:nvSpPr>
        <p:spPr>
          <a:xfrm>
            <a:off x="4900910" y="4008388"/>
            <a:ext cx="171450" cy="7590"/>
          </a:xfrm>
          <a:prstGeom prst="rect">
            <a:avLst/>
          </a:prstGeom>
          <a:solidFill>
            <a:srgbClr val="9B6DD7">
              <a:alpha val="3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2D1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1460" y="400050"/>
            <a:ext cx="8641080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50"/>
              </a:lnSpc>
              <a:spcAft>
                <a:spcPts val="450"/>
              </a:spcAft>
              <a:buNone/>
            </a:pPr>
            <a:r>
              <a:rPr lang="en-US" sz="2700" b="1" kern="0" spc="-3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Be Flexible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400550" y="971550"/>
            <a:ext cx="342900" cy="29170"/>
          </a:xfrm>
          <a:prstGeom prst="roundRect">
            <a:avLst>
              <a:gd name="adj" fmla="val 47892"/>
            </a:avLst>
          </a:prstGeom>
          <a:solidFill>
            <a:srgbClr val="9B6DD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5720" y="1101030"/>
            <a:ext cx="9052560" cy="192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15"/>
              </a:lnSpc>
              <a:buNone/>
            </a:pPr>
            <a:r>
              <a:rPr lang="en-US" sz="1010" kern="0" spc="3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 Your Message to Every Venue</a:t>
            </a:r>
            <a:endParaRPr lang="en-US" sz="1010" dirty="0"/>
          </a:p>
        </p:txBody>
      </p:sp>
      <p:sp>
        <p:nvSpPr>
          <p:cNvPr id="5" name="Text 3"/>
          <p:cNvSpPr/>
          <p:nvPr/>
        </p:nvSpPr>
        <p:spPr>
          <a:xfrm>
            <a:off x="457200" y="1579215"/>
            <a:ext cx="3914775" cy="2842320"/>
          </a:xfrm>
          <a:prstGeom prst="roundRect">
            <a:avLst>
              <a:gd name="adj" fmla="val 4021"/>
            </a:avLst>
          </a:prstGeom>
          <a:gradFill rotWithShape="1">
            <a:gsLst>
              <a:gs pos="0">
                <a:srgbClr val="9B6DD7">
                  <a:alpha val="15000"/>
                </a:srgbClr>
              </a:gs>
              <a:gs pos="100000">
                <a:srgbClr val="1A0A2E">
                  <a:alpha val="95000"/>
                </a:srgbClr>
              </a:gs>
            </a:gsLst>
            <a:lin ang="2700000" scaled="1"/>
          </a:gradFill>
          <a:ln w="9525">
            <a:solidFill>
              <a:srgbClr val="9B6DD7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95325" y="1846511"/>
            <a:ext cx="457200" cy="457200"/>
          </a:xfrm>
          <a:prstGeom prst="ellipse">
            <a:avLst/>
          </a:prstGeom>
          <a:solidFill>
            <a:srgbClr val="9B6DD7">
              <a:alpha val="20000"/>
            </a:srgbClr>
          </a:solidFill>
          <a:ln w="9525">
            <a:solidFill>
              <a:srgbClr val="9B6DD7"/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409" y="1994595"/>
            <a:ext cx="160883" cy="16088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95325" y="2447181"/>
            <a:ext cx="152464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25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9B6DD7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Adapt to the Event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95325" y="2818656"/>
            <a:ext cx="3507296" cy="63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84"/>
              </a:lnSpc>
              <a:buNone/>
            </a:pPr>
            <a:r>
              <a:rPr lang="en-US" sz="96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Tailor your messages to what the event coordinator wants you to share. Every audience is different — customize your delivery to fit the occasion and the expectations of your host.</a:t>
            </a:r>
            <a:endParaRPr lang="en-US" sz="96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102" y="4012638"/>
            <a:ext cx="132588" cy="13258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62459" y="4003774"/>
            <a:ext cx="1175117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b="1" dirty="0">
                <a:solidFill>
                  <a:srgbClr val="9B6DD7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Customize Your Delivery</a:t>
            </a:r>
            <a:endParaRPr lang="en-US" sz="790" dirty="0"/>
          </a:p>
        </p:txBody>
      </p:sp>
      <p:sp>
        <p:nvSpPr>
          <p:cNvPr id="12" name="Text 8"/>
          <p:cNvSpPr/>
          <p:nvPr/>
        </p:nvSpPr>
        <p:spPr>
          <a:xfrm>
            <a:off x="4565005" y="1579215"/>
            <a:ext cx="13841" cy="284232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20000">
                <a:srgbClr val="9B6DD7">
                  <a:alpha val="50000"/>
                </a:srgbClr>
              </a:gs>
              <a:gs pos="80000">
                <a:srgbClr val="9B6DD7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9"/>
          <p:cNvSpPr/>
          <p:nvPr/>
        </p:nvSpPr>
        <p:spPr>
          <a:xfrm>
            <a:off x="4772025" y="1579215"/>
            <a:ext cx="3914775" cy="2842320"/>
          </a:xfrm>
          <a:prstGeom prst="roundRect">
            <a:avLst>
              <a:gd name="adj" fmla="val 4021"/>
            </a:avLst>
          </a:prstGeom>
          <a:gradFill rotWithShape="1">
            <a:gsLst>
              <a:gs pos="0">
                <a:srgbClr val="1A0A2E">
                  <a:alpha val="95000"/>
                </a:srgbClr>
              </a:gs>
              <a:gs pos="100000">
                <a:srgbClr val="9B6DD7">
                  <a:alpha val="15000"/>
                </a:srgbClr>
              </a:gs>
            </a:gsLst>
            <a:lin ang="2700000" scaled="1"/>
          </a:gradFill>
          <a:ln w="9525">
            <a:solidFill>
              <a:srgbClr val="9B6DD7">
                <a:alpha val="3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0"/>
          <p:cNvSpPr/>
          <p:nvPr/>
        </p:nvSpPr>
        <p:spPr>
          <a:xfrm>
            <a:off x="5010150" y="1846511"/>
            <a:ext cx="457200" cy="457200"/>
          </a:xfrm>
          <a:prstGeom prst="ellipse">
            <a:avLst/>
          </a:prstGeom>
          <a:solidFill>
            <a:srgbClr val="9B6DD7">
              <a:alpha val="20000"/>
            </a:srgbClr>
          </a:solidFill>
          <a:ln w="9525">
            <a:solidFill>
              <a:srgbClr val="9B6DD7"/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234" y="1994595"/>
            <a:ext cx="160883" cy="16088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010150" y="2447181"/>
            <a:ext cx="124682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25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9B6DD7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Read the Room</a:t>
            </a:r>
            <a:endParaRPr lang="en-US" sz="1350" dirty="0"/>
          </a:p>
        </p:txBody>
      </p:sp>
      <p:sp>
        <p:nvSpPr>
          <p:cNvPr id="17" name="Text 12"/>
          <p:cNvSpPr/>
          <p:nvPr/>
        </p:nvSpPr>
        <p:spPr>
          <a:xfrm>
            <a:off x="5010150" y="2818656"/>
            <a:ext cx="3507296" cy="63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84"/>
              </a:lnSpc>
              <a:buNone/>
            </a:pPr>
            <a:r>
              <a:rPr lang="en-US" sz="96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are a Christian speaker at a non-religious venue, adapt your message without coming across as preachy. Meet people where they are while staying true to your core message.</a:t>
            </a:r>
            <a:endParaRPr lang="en-US" sz="96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1927" y="4012638"/>
            <a:ext cx="132588" cy="13258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177284" y="4003774"/>
            <a:ext cx="1401693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b="1" dirty="0">
                <a:solidFill>
                  <a:srgbClr val="9B6DD7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Stay Authentic, Stay Relevant</a:t>
            </a:r>
            <a:endParaRPr lang="en-US" sz="790" dirty="0"/>
          </a:p>
        </p:txBody>
      </p:sp>
      <p:sp>
        <p:nvSpPr>
          <p:cNvPr id="20" name="Text 14"/>
          <p:cNvSpPr/>
          <p:nvPr/>
        </p:nvSpPr>
        <p:spPr>
          <a:xfrm>
            <a:off x="2748409" y="4721572"/>
            <a:ext cx="571500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9B6DD7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3737" y="4659073"/>
            <a:ext cx="132588" cy="132588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600152" y="4650135"/>
            <a:ext cx="2137901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dirty="0">
                <a:solidFill>
                  <a:srgbClr val="C4B5D9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FLEXIBILITY IS YOUR SUPERPOWER</a:t>
            </a:r>
            <a:endParaRPr lang="en-US" sz="79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7527" y="4659073"/>
            <a:ext cx="132588" cy="132588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823942" y="4721572"/>
            <a:ext cx="571500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9B6DD7"/>
              </a:gs>
            </a:gsLst>
            <a:lin ang="1080000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17"/>
          <p:cNvSpPr/>
          <p:nvPr/>
        </p:nvSpPr>
        <p:spPr>
          <a:xfrm>
            <a:off x="4385965" y="2814340"/>
            <a:ext cx="372070" cy="409277"/>
          </a:xfrm>
          <a:prstGeom prst="ellipse">
            <a:avLst/>
          </a:prstGeom>
          <a:solidFill>
            <a:srgbClr val="9B6DD7"/>
          </a:solidFill>
          <a:ln/>
          <a:effectLst>
            <a:outerShdw blurRad="171450" dist="50800" dir="16200000" algn="bl" rotWithShape="0">
              <a:srgbClr val="9B6DD7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VS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0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87220" y="0"/>
            <a:ext cx="1856780" cy="1571030"/>
          </a:xfrm>
          <a:prstGeom prst="ellipse">
            <a:avLst/>
          </a:prstGeom>
          <a:noFill/>
          <a:ln w="9525">
            <a:solidFill>
              <a:srgbClr val="9B6DD7">
                <a:alpha val="12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4071491"/>
            <a:ext cx="1143000" cy="1072009"/>
          </a:xfrm>
          <a:prstGeom prst="ellipse">
            <a:avLst/>
          </a:prstGeom>
          <a:noFill/>
          <a:ln w="9525">
            <a:solidFill>
              <a:srgbClr val="9B6DD7">
                <a:alpha val="12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2491" y="1286470"/>
            <a:ext cx="43160" cy="43160"/>
          </a:xfrm>
          <a:prstGeom prst="ellipse">
            <a:avLst/>
          </a:prstGeom>
          <a:solidFill>
            <a:srgbClr val="9B6DD7">
              <a:alpha val="2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243590" y="3000970"/>
            <a:ext cx="43160" cy="43160"/>
          </a:xfrm>
          <a:prstGeom prst="ellipse">
            <a:avLst/>
          </a:prstGeom>
          <a:solidFill>
            <a:srgbClr val="9B6DD7">
              <a:alpha val="2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572000" y="4385370"/>
            <a:ext cx="43160" cy="43160"/>
          </a:xfrm>
          <a:prstGeom prst="ellipse">
            <a:avLst/>
          </a:prstGeom>
          <a:solidFill>
            <a:srgbClr val="9B6DD7">
              <a:alpha val="2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57200" y="1379786"/>
            <a:ext cx="4029075" cy="29170"/>
          </a:xfrm>
          <a:custGeom>
            <a:avLst/>
            <a:gdLst/>
            <a:ahLst/>
            <a:cxnLst/>
            <a:rect l="l" t="t" r="r" b="b"/>
            <a:pathLst>
              <a:path w="4029075" h="29170">
                <a:moveTo>
                  <a:pt x="114300" y="0"/>
                </a:moveTo>
                <a:lnTo>
                  <a:pt x="3914775" y="0"/>
                </a:lnTo>
                <a:lnTo>
                  <a:pt x="3943415" y="3646"/>
                </a:lnTo>
                <a:lnTo>
                  <a:pt x="3954948" y="7293"/>
                </a:lnTo>
                <a:lnTo>
                  <a:pt x="3963570" y="10939"/>
                </a:lnTo>
                <a:lnTo>
                  <a:pt x="3970645" y="14585"/>
                </a:lnTo>
                <a:lnTo>
                  <a:pt x="3976705" y="18231"/>
                </a:lnTo>
                <a:lnTo>
                  <a:pt x="3982025" y="21878"/>
                </a:lnTo>
                <a:lnTo>
                  <a:pt x="3986770" y="25524"/>
                </a:lnTo>
                <a:lnTo>
                  <a:pt x="3991047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9B6DD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4657725" y="1379786"/>
            <a:ext cx="4029075" cy="29170"/>
          </a:xfrm>
          <a:custGeom>
            <a:avLst/>
            <a:gdLst/>
            <a:ahLst/>
            <a:cxnLst/>
            <a:rect l="l" t="t" r="r" b="b"/>
            <a:pathLst>
              <a:path w="4029075" h="29170">
                <a:moveTo>
                  <a:pt x="114300" y="0"/>
                </a:moveTo>
                <a:lnTo>
                  <a:pt x="3914775" y="0"/>
                </a:lnTo>
                <a:lnTo>
                  <a:pt x="3943415" y="3646"/>
                </a:lnTo>
                <a:lnTo>
                  <a:pt x="3954948" y="7293"/>
                </a:lnTo>
                <a:lnTo>
                  <a:pt x="3963570" y="10939"/>
                </a:lnTo>
                <a:lnTo>
                  <a:pt x="3970645" y="14585"/>
                </a:lnTo>
                <a:lnTo>
                  <a:pt x="3976705" y="18231"/>
                </a:lnTo>
                <a:lnTo>
                  <a:pt x="3982025" y="21878"/>
                </a:lnTo>
                <a:lnTo>
                  <a:pt x="3986770" y="25524"/>
                </a:lnTo>
                <a:lnTo>
                  <a:pt x="3991047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9B6DD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57200" y="3112443"/>
            <a:ext cx="4029075" cy="29170"/>
          </a:xfrm>
          <a:custGeom>
            <a:avLst/>
            <a:gdLst/>
            <a:ahLst/>
            <a:cxnLst/>
            <a:rect l="l" t="t" r="r" b="b"/>
            <a:pathLst>
              <a:path w="4029075" h="29170">
                <a:moveTo>
                  <a:pt x="114300" y="0"/>
                </a:moveTo>
                <a:lnTo>
                  <a:pt x="3914775" y="0"/>
                </a:lnTo>
                <a:lnTo>
                  <a:pt x="3943415" y="3646"/>
                </a:lnTo>
                <a:lnTo>
                  <a:pt x="3954948" y="7293"/>
                </a:lnTo>
                <a:lnTo>
                  <a:pt x="3963570" y="10939"/>
                </a:lnTo>
                <a:lnTo>
                  <a:pt x="3970645" y="14585"/>
                </a:lnTo>
                <a:lnTo>
                  <a:pt x="3976705" y="18231"/>
                </a:lnTo>
                <a:lnTo>
                  <a:pt x="3982025" y="21878"/>
                </a:lnTo>
                <a:lnTo>
                  <a:pt x="3986770" y="25524"/>
                </a:lnTo>
                <a:lnTo>
                  <a:pt x="3991047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9B6DD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657725" y="3112443"/>
            <a:ext cx="4029075" cy="29170"/>
          </a:xfrm>
          <a:custGeom>
            <a:avLst/>
            <a:gdLst/>
            <a:ahLst/>
            <a:cxnLst/>
            <a:rect l="l" t="t" r="r" b="b"/>
            <a:pathLst>
              <a:path w="4029075" h="29170">
                <a:moveTo>
                  <a:pt x="114300" y="0"/>
                </a:moveTo>
                <a:lnTo>
                  <a:pt x="3914775" y="0"/>
                </a:lnTo>
                <a:lnTo>
                  <a:pt x="3943415" y="3646"/>
                </a:lnTo>
                <a:lnTo>
                  <a:pt x="3954948" y="7293"/>
                </a:lnTo>
                <a:lnTo>
                  <a:pt x="3963570" y="10939"/>
                </a:lnTo>
                <a:lnTo>
                  <a:pt x="3970645" y="14585"/>
                </a:lnTo>
                <a:lnTo>
                  <a:pt x="3976705" y="18231"/>
                </a:lnTo>
                <a:lnTo>
                  <a:pt x="3982025" y="21878"/>
                </a:lnTo>
                <a:lnTo>
                  <a:pt x="3986770" y="25524"/>
                </a:lnTo>
                <a:lnTo>
                  <a:pt x="3991047" y="29170"/>
                </a:lnTo>
                <a:lnTo>
                  <a:pt x="38028" y="29170"/>
                </a:lnTo>
                <a:lnTo>
                  <a:pt x="42305" y="25524"/>
                </a:lnTo>
                <a:lnTo>
                  <a:pt x="47050" y="21878"/>
                </a:lnTo>
                <a:lnTo>
                  <a:pt x="52370" y="18231"/>
                </a:lnTo>
                <a:lnTo>
                  <a:pt x="58430" y="14585"/>
                </a:lnTo>
                <a:lnTo>
                  <a:pt x="65505" y="10939"/>
                </a:lnTo>
                <a:lnTo>
                  <a:pt x="74127" y="7293"/>
                </a:lnTo>
                <a:lnTo>
                  <a:pt x="85660" y="3646"/>
                </a:lnTo>
                <a:close/>
              </a:path>
            </a:pathLst>
          </a:custGeom>
          <a:solidFill>
            <a:srgbClr val="9B6DD7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69164" y="372070"/>
            <a:ext cx="8805672" cy="449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40"/>
              </a:lnSpc>
              <a:spcAft>
                <a:spcPts val="450"/>
              </a:spcAft>
              <a:buNone/>
            </a:pPr>
            <a:r>
              <a:rPr lang="en-US" sz="2360" kern="0" spc="-3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Engage the Audience </a:t>
            </a:r>
            <a:r>
              <a:rPr lang="en-US" sz="2360" b="1" kern="0" spc="-30" dirty="0">
                <a:solidFill>
                  <a:srgbClr val="9B6DD7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&amp;</a:t>
            </a:r>
            <a:r>
              <a:rPr lang="en-US" sz="2360" kern="0" spc="-30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 Show Humor</a:t>
            </a:r>
            <a:endParaRPr lang="en-US" sz="2360" dirty="0"/>
          </a:p>
        </p:txBody>
      </p:sp>
      <p:sp>
        <p:nvSpPr>
          <p:cNvPr id="12" name="Text 10"/>
          <p:cNvSpPr/>
          <p:nvPr/>
        </p:nvSpPr>
        <p:spPr>
          <a:xfrm>
            <a:off x="45720" y="878830"/>
            <a:ext cx="9052560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95"/>
              </a:lnSpc>
              <a:buNone/>
            </a:pPr>
            <a:r>
              <a:rPr lang="en-US" sz="1130" i="1" dirty="0">
                <a:solidFill>
                  <a:srgbClr val="C4B5D9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Connection is Everything</a:t>
            </a:r>
            <a:endParaRPr lang="en-US" sz="1130" dirty="0"/>
          </a:p>
        </p:txBody>
      </p:sp>
      <p:sp>
        <p:nvSpPr>
          <p:cNvPr id="13" name="Text 11"/>
          <p:cNvSpPr/>
          <p:nvPr/>
        </p:nvSpPr>
        <p:spPr>
          <a:xfrm>
            <a:off x="457200" y="1379786"/>
            <a:ext cx="4029075" cy="1561207"/>
          </a:xfrm>
          <a:prstGeom prst="roundRect">
            <a:avLst>
              <a:gd name="adj" fmla="val 7321"/>
            </a:avLst>
          </a:prstGeom>
          <a:solidFill>
            <a:srgbClr val="2D1B4E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57820" y="1608386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9B6DD7">
              <a:alpha val="15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538" y="1733104"/>
            <a:ext cx="150465" cy="150465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57820" y="2108746"/>
            <a:ext cx="775171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6"/>
              </a:lnSpc>
              <a:buNone/>
            </a:pPr>
            <a:r>
              <a:rPr lang="en-US" sz="113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Use Humor</a:t>
            </a:r>
            <a:endParaRPr lang="en-US" sz="1130" dirty="0"/>
          </a:p>
        </p:txBody>
      </p:sp>
      <p:sp>
        <p:nvSpPr>
          <p:cNvPr id="17" name="Text 14"/>
          <p:cNvSpPr/>
          <p:nvPr/>
        </p:nvSpPr>
        <p:spPr>
          <a:xfrm>
            <a:off x="657820" y="2381101"/>
            <a:ext cx="3700391" cy="347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5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Lighten heavy topics with well-placed humor to keep your audience engaged and open to your message.</a:t>
            </a:r>
            <a:endParaRPr lang="en-US" sz="870" dirty="0"/>
          </a:p>
        </p:txBody>
      </p:sp>
      <p:sp>
        <p:nvSpPr>
          <p:cNvPr id="18" name="Text 15"/>
          <p:cNvSpPr/>
          <p:nvPr/>
        </p:nvSpPr>
        <p:spPr>
          <a:xfrm>
            <a:off x="4657725" y="1379786"/>
            <a:ext cx="4029075" cy="1561207"/>
          </a:xfrm>
          <a:prstGeom prst="roundRect">
            <a:avLst>
              <a:gd name="adj" fmla="val 7321"/>
            </a:avLst>
          </a:prstGeom>
          <a:solidFill>
            <a:srgbClr val="2D1B4E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6"/>
          <p:cNvSpPr/>
          <p:nvPr/>
        </p:nvSpPr>
        <p:spPr>
          <a:xfrm>
            <a:off x="4858345" y="1608386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9B6DD7">
              <a:alpha val="15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3063" y="1733104"/>
            <a:ext cx="150465" cy="150465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4858345" y="2108746"/>
            <a:ext cx="1377955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6"/>
              </a:lnSpc>
              <a:buNone/>
            </a:pPr>
            <a:r>
              <a:rPr lang="en-US" sz="113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Tell Personal Stories</a:t>
            </a:r>
            <a:endParaRPr lang="en-US" sz="1130" dirty="0"/>
          </a:p>
        </p:txBody>
      </p:sp>
      <p:sp>
        <p:nvSpPr>
          <p:cNvPr id="22" name="Text 18"/>
          <p:cNvSpPr/>
          <p:nvPr/>
        </p:nvSpPr>
        <p:spPr>
          <a:xfrm>
            <a:off x="4858345" y="2381101"/>
            <a:ext cx="3700391" cy="347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5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a story about yourself that ties to your message, especially if it adds a humorous or relatable touch.</a:t>
            </a:r>
            <a:endParaRPr lang="en-US" sz="870" dirty="0"/>
          </a:p>
        </p:txBody>
      </p:sp>
      <p:sp>
        <p:nvSpPr>
          <p:cNvPr id="23" name="Text 19"/>
          <p:cNvSpPr/>
          <p:nvPr/>
        </p:nvSpPr>
        <p:spPr>
          <a:xfrm>
            <a:off x="457200" y="3112443"/>
            <a:ext cx="4029075" cy="1561207"/>
          </a:xfrm>
          <a:prstGeom prst="roundRect">
            <a:avLst>
              <a:gd name="adj" fmla="val 7321"/>
            </a:avLst>
          </a:prstGeom>
          <a:solidFill>
            <a:srgbClr val="2D1B4E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20"/>
          <p:cNvSpPr/>
          <p:nvPr/>
        </p:nvSpPr>
        <p:spPr>
          <a:xfrm>
            <a:off x="657820" y="3341043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9B6DD7">
              <a:alpha val="15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538" y="3465761"/>
            <a:ext cx="150465" cy="150465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657820" y="3841403"/>
            <a:ext cx="1019919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6"/>
              </a:lnSpc>
              <a:buNone/>
            </a:pPr>
            <a:r>
              <a:rPr lang="en-US" sz="113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Get Interactive</a:t>
            </a:r>
            <a:endParaRPr lang="en-US" sz="1130" dirty="0"/>
          </a:p>
        </p:txBody>
      </p:sp>
      <p:sp>
        <p:nvSpPr>
          <p:cNvPr id="27" name="Text 22"/>
          <p:cNvSpPr/>
          <p:nvPr/>
        </p:nvSpPr>
        <p:spPr>
          <a:xfrm>
            <a:off x="657820" y="4113758"/>
            <a:ext cx="3700391" cy="347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5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the audience to raise their hands if they have experienced what you are talking about — instant connection.</a:t>
            </a:r>
            <a:endParaRPr lang="en-US" sz="870" dirty="0"/>
          </a:p>
        </p:txBody>
      </p:sp>
      <p:sp>
        <p:nvSpPr>
          <p:cNvPr id="28" name="Text 23"/>
          <p:cNvSpPr/>
          <p:nvPr/>
        </p:nvSpPr>
        <p:spPr>
          <a:xfrm>
            <a:off x="4657725" y="3112443"/>
            <a:ext cx="4029075" cy="1561207"/>
          </a:xfrm>
          <a:prstGeom prst="roundRect">
            <a:avLst>
              <a:gd name="adj" fmla="val 7321"/>
            </a:avLst>
          </a:prstGeom>
          <a:solidFill>
            <a:srgbClr val="2D1B4E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4"/>
          <p:cNvSpPr/>
          <p:nvPr/>
        </p:nvSpPr>
        <p:spPr>
          <a:xfrm>
            <a:off x="4858345" y="3341043"/>
            <a:ext cx="400050" cy="400050"/>
          </a:xfrm>
          <a:prstGeom prst="roundRect">
            <a:avLst>
              <a:gd name="adj" fmla="val 25079"/>
            </a:avLst>
          </a:prstGeom>
          <a:solidFill>
            <a:srgbClr val="9B6DD7">
              <a:alpha val="15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3063" y="3465761"/>
            <a:ext cx="150465" cy="150465"/>
          </a:xfrm>
          <a:prstGeom prst="rect">
            <a:avLst/>
          </a:prstGeom>
        </p:spPr>
      </p:pic>
      <p:sp>
        <p:nvSpPr>
          <p:cNvPr id="31" name="Text 25"/>
          <p:cNvSpPr/>
          <p:nvPr/>
        </p:nvSpPr>
        <p:spPr>
          <a:xfrm>
            <a:off x="4858345" y="3841403"/>
            <a:ext cx="1357164" cy="172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6"/>
              </a:lnSpc>
              <a:buNone/>
            </a:pPr>
            <a:r>
              <a:rPr lang="en-US" sz="113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Make It Memorable</a:t>
            </a:r>
            <a:endParaRPr lang="en-US" sz="1130" dirty="0"/>
          </a:p>
        </p:txBody>
      </p:sp>
      <p:sp>
        <p:nvSpPr>
          <p:cNvPr id="32" name="Text 26"/>
          <p:cNvSpPr/>
          <p:nvPr/>
        </p:nvSpPr>
        <p:spPr>
          <a:xfrm>
            <a:off x="4858345" y="4113758"/>
            <a:ext cx="3700391" cy="347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5"/>
              </a:lnSpc>
              <a:buNone/>
            </a:pPr>
            <a:r>
              <a:rPr lang="en-US" sz="870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moments of genuine connection that your audience will remember long after the event ends.</a:t>
            </a:r>
            <a:endParaRPr lang="en-US" sz="8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D1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10" y="0"/>
            <a:ext cx="3785890" cy="364361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970"/>
            <a:ext cx="3429000" cy="328553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385911"/>
            <a:ext cx="400050" cy="400050"/>
          </a:xfrm>
          <a:prstGeom prst="roundRect">
            <a:avLst>
              <a:gd name="adj" fmla="val 25079"/>
            </a:avLst>
          </a:prstGeom>
          <a:gradFill rotWithShape="1">
            <a:gsLst>
              <a:gs pos="0">
                <a:srgbClr val="9B6DD7"/>
              </a:gs>
              <a:gs pos="100000">
                <a:srgbClr val="7C4DBD"/>
              </a:gs>
            </a:gsLst>
            <a:lin ang="27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709" y="505420"/>
            <a:ext cx="160883" cy="16088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028700" y="372070"/>
            <a:ext cx="4336749" cy="329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96"/>
              </a:lnSpc>
              <a:buNone/>
            </a:pPr>
            <a:r>
              <a:rPr lang="en-US" sz="2360" b="1" dirty="0">
                <a:solidFill>
                  <a:srgbClr val="F8F5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Close with Powerful Takeaways</a:t>
            </a:r>
            <a:endParaRPr lang="en-US" sz="2360" dirty="0"/>
          </a:p>
        </p:txBody>
      </p:sp>
      <p:sp>
        <p:nvSpPr>
          <p:cNvPr id="7" name="Text 2"/>
          <p:cNvSpPr/>
          <p:nvPr/>
        </p:nvSpPr>
        <p:spPr>
          <a:xfrm>
            <a:off x="1028700" y="758875"/>
            <a:ext cx="4458340" cy="203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5"/>
              </a:lnSpc>
              <a:spcBef>
                <a:spcPts val="450"/>
              </a:spcBef>
              <a:buNone/>
            </a:pPr>
            <a:r>
              <a:rPr lang="en-US" sz="1070" i="1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Leave a Lasting Impression</a:t>
            </a:r>
            <a:endParaRPr lang="en-US" sz="1070" dirty="0"/>
          </a:p>
        </p:txBody>
      </p:sp>
      <p:sp>
        <p:nvSpPr>
          <p:cNvPr id="8" name="Text 3"/>
          <p:cNvSpPr/>
          <p:nvPr/>
        </p:nvSpPr>
        <p:spPr>
          <a:xfrm>
            <a:off x="1028700" y="1106091"/>
            <a:ext cx="429220" cy="29170"/>
          </a:xfrm>
          <a:prstGeom prst="roundRect">
            <a:avLst>
              <a:gd name="adj" fmla="val 47892"/>
            </a:avLst>
          </a:prstGeom>
          <a:gradFill rotWithShape="1">
            <a:gsLst>
              <a:gs pos="0">
                <a:srgbClr val="9B6DD7"/>
              </a:gs>
              <a:gs pos="100000">
                <a:srgbClr val="C29EEF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4"/>
          <p:cNvSpPr/>
          <p:nvPr/>
        </p:nvSpPr>
        <p:spPr>
          <a:xfrm>
            <a:off x="457200" y="1306711"/>
            <a:ext cx="8229600" cy="542032"/>
          </a:xfrm>
          <a:prstGeom prst="roundRect">
            <a:avLst>
              <a:gd name="adj" fmla="val 18510"/>
            </a:avLst>
          </a:prstGeom>
          <a:solidFill>
            <a:srgbClr val="1A0A2E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5"/>
          <p:cNvSpPr/>
          <p:nvPr/>
        </p:nvSpPr>
        <p:spPr>
          <a:xfrm>
            <a:off x="457200" y="1306711"/>
            <a:ext cx="28575" cy="542032"/>
          </a:xfrm>
          <a:custGeom>
            <a:avLst/>
            <a:gdLst/>
            <a:ahLst/>
            <a:cxnLst/>
            <a:rect l="l" t="t" r="r" b="b"/>
            <a:pathLst>
              <a:path w="28575" h="542032">
                <a:moveTo>
                  <a:pt x="0" y="100330"/>
                </a:moveTo>
                <a:lnTo>
                  <a:pt x="3572" y="73797"/>
                </a:lnTo>
                <a:lnTo>
                  <a:pt x="7144" y="63149"/>
                </a:lnTo>
                <a:lnTo>
                  <a:pt x="10716" y="55215"/>
                </a:lnTo>
                <a:lnTo>
                  <a:pt x="14288" y="48727"/>
                </a:lnTo>
                <a:lnTo>
                  <a:pt x="17859" y="43192"/>
                </a:lnTo>
                <a:lnTo>
                  <a:pt x="21431" y="38353"/>
                </a:lnTo>
                <a:lnTo>
                  <a:pt x="25003" y="34058"/>
                </a:lnTo>
                <a:lnTo>
                  <a:pt x="28575" y="30206"/>
                </a:lnTo>
                <a:lnTo>
                  <a:pt x="28575" y="511826"/>
                </a:lnTo>
                <a:lnTo>
                  <a:pt x="25003" y="507974"/>
                </a:lnTo>
                <a:lnTo>
                  <a:pt x="21431" y="503679"/>
                </a:lnTo>
                <a:lnTo>
                  <a:pt x="17859" y="498840"/>
                </a:lnTo>
                <a:lnTo>
                  <a:pt x="14288" y="493305"/>
                </a:lnTo>
                <a:lnTo>
                  <a:pt x="10716" y="486817"/>
                </a:lnTo>
                <a:lnTo>
                  <a:pt x="7144" y="478883"/>
                </a:lnTo>
                <a:lnTo>
                  <a:pt x="3572" y="468235"/>
                </a:lnTo>
                <a:lnTo>
                  <a:pt x="0" y="441702"/>
                </a:lnTo>
                <a:close/>
              </a:path>
            </a:pathLst>
          </a:custGeom>
          <a:solidFill>
            <a:srgbClr val="9B6DD7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6"/>
          <p:cNvSpPr/>
          <p:nvPr/>
        </p:nvSpPr>
        <p:spPr>
          <a:xfrm>
            <a:off x="657225" y="1434852"/>
            <a:ext cx="285750" cy="314325"/>
          </a:xfrm>
          <a:prstGeom prst="ellipse">
            <a:avLst/>
          </a:prstGeom>
          <a:gradFill rotWithShape="1">
            <a:gsLst>
              <a:gs pos="0">
                <a:srgbClr val="9B6DD7"/>
              </a:gs>
              <a:gs pos="100000">
                <a:srgbClr val="7C4DBD"/>
              </a:gs>
            </a:gsLst>
            <a:lin ang="2700000" scaled="1"/>
          </a:gradFill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010" b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1</a:t>
            </a:r>
            <a:endParaRPr lang="en-US" sz="1010" dirty="0"/>
          </a:p>
        </p:txBody>
      </p:sp>
      <p:sp>
        <p:nvSpPr>
          <p:cNvPr id="12" name="Text 7"/>
          <p:cNvSpPr/>
          <p:nvPr/>
        </p:nvSpPr>
        <p:spPr>
          <a:xfrm>
            <a:off x="1086445" y="1492002"/>
            <a:ext cx="7042845" cy="176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 with clear, memorable points your audience should remember — give them something to take home in their hearts</a:t>
            </a:r>
            <a:endParaRPr lang="en-US" sz="960" dirty="0"/>
          </a:p>
        </p:txBody>
      </p:sp>
      <p:sp>
        <p:nvSpPr>
          <p:cNvPr id="13" name="Text 8"/>
          <p:cNvSpPr/>
          <p:nvPr/>
        </p:nvSpPr>
        <p:spPr>
          <a:xfrm>
            <a:off x="457200" y="1949053"/>
            <a:ext cx="8229600" cy="542032"/>
          </a:xfrm>
          <a:prstGeom prst="roundRect">
            <a:avLst>
              <a:gd name="adj" fmla="val 18510"/>
            </a:avLst>
          </a:prstGeom>
          <a:solidFill>
            <a:srgbClr val="1A0A2E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9"/>
          <p:cNvSpPr/>
          <p:nvPr/>
        </p:nvSpPr>
        <p:spPr>
          <a:xfrm>
            <a:off x="457200" y="1949053"/>
            <a:ext cx="28575" cy="542032"/>
          </a:xfrm>
          <a:custGeom>
            <a:avLst/>
            <a:gdLst/>
            <a:ahLst/>
            <a:cxnLst/>
            <a:rect l="l" t="t" r="r" b="b"/>
            <a:pathLst>
              <a:path w="28575" h="542032">
                <a:moveTo>
                  <a:pt x="0" y="100330"/>
                </a:moveTo>
                <a:lnTo>
                  <a:pt x="3572" y="73797"/>
                </a:lnTo>
                <a:lnTo>
                  <a:pt x="7144" y="63149"/>
                </a:lnTo>
                <a:lnTo>
                  <a:pt x="10716" y="55215"/>
                </a:lnTo>
                <a:lnTo>
                  <a:pt x="14288" y="48727"/>
                </a:lnTo>
                <a:lnTo>
                  <a:pt x="17859" y="43192"/>
                </a:lnTo>
                <a:lnTo>
                  <a:pt x="21431" y="38353"/>
                </a:lnTo>
                <a:lnTo>
                  <a:pt x="25003" y="34058"/>
                </a:lnTo>
                <a:lnTo>
                  <a:pt x="28575" y="30206"/>
                </a:lnTo>
                <a:lnTo>
                  <a:pt x="28575" y="511826"/>
                </a:lnTo>
                <a:lnTo>
                  <a:pt x="25003" y="507974"/>
                </a:lnTo>
                <a:lnTo>
                  <a:pt x="21431" y="503679"/>
                </a:lnTo>
                <a:lnTo>
                  <a:pt x="17859" y="498840"/>
                </a:lnTo>
                <a:lnTo>
                  <a:pt x="14288" y="493305"/>
                </a:lnTo>
                <a:lnTo>
                  <a:pt x="10716" y="486817"/>
                </a:lnTo>
                <a:lnTo>
                  <a:pt x="7144" y="478883"/>
                </a:lnTo>
                <a:lnTo>
                  <a:pt x="3572" y="468235"/>
                </a:lnTo>
                <a:lnTo>
                  <a:pt x="0" y="441702"/>
                </a:lnTo>
                <a:close/>
              </a:path>
            </a:pathLst>
          </a:custGeom>
          <a:solidFill>
            <a:srgbClr val="9B6DD7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0"/>
          <p:cNvSpPr/>
          <p:nvPr/>
        </p:nvSpPr>
        <p:spPr>
          <a:xfrm>
            <a:off x="657225" y="2077194"/>
            <a:ext cx="285750" cy="314325"/>
          </a:xfrm>
          <a:prstGeom prst="ellipse">
            <a:avLst/>
          </a:prstGeom>
          <a:gradFill rotWithShape="1">
            <a:gsLst>
              <a:gs pos="0">
                <a:srgbClr val="9B6DD7"/>
              </a:gs>
              <a:gs pos="100000">
                <a:srgbClr val="7C4DBD"/>
              </a:gs>
            </a:gsLst>
            <a:lin ang="2700000" scaled="1"/>
          </a:gradFill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010" b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2</a:t>
            </a:r>
            <a:endParaRPr lang="en-US" sz="1010" dirty="0"/>
          </a:p>
        </p:txBody>
      </p:sp>
      <p:sp>
        <p:nvSpPr>
          <p:cNvPr id="16" name="Text 11"/>
          <p:cNvSpPr/>
          <p:nvPr/>
        </p:nvSpPr>
        <p:spPr>
          <a:xfrm>
            <a:off x="1086445" y="2134344"/>
            <a:ext cx="6335122" cy="176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Always share your website at the end so they can continue to be blessed by your messages and resources</a:t>
            </a:r>
            <a:endParaRPr lang="en-US" sz="960" dirty="0"/>
          </a:p>
        </p:txBody>
      </p:sp>
      <p:sp>
        <p:nvSpPr>
          <p:cNvPr id="17" name="Text 12"/>
          <p:cNvSpPr/>
          <p:nvPr/>
        </p:nvSpPr>
        <p:spPr>
          <a:xfrm>
            <a:off x="457200" y="2591395"/>
            <a:ext cx="8229600" cy="542032"/>
          </a:xfrm>
          <a:prstGeom prst="roundRect">
            <a:avLst>
              <a:gd name="adj" fmla="val 18510"/>
            </a:avLst>
          </a:prstGeom>
          <a:solidFill>
            <a:srgbClr val="1A0A2E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3"/>
          <p:cNvSpPr/>
          <p:nvPr/>
        </p:nvSpPr>
        <p:spPr>
          <a:xfrm>
            <a:off x="457200" y="2591395"/>
            <a:ext cx="28575" cy="542032"/>
          </a:xfrm>
          <a:custGeom>
            <a:avLst/>
            <a:gdLst/>
            <a:ahLst/>
            <a:cxnLst/>
            <a:rect l="l" t="t" r="r" b="b"/>
            <a:pathLst>
              <a:path w="28575" h="542032">
                <a:moveTo>
                  <a:pt x="0" y="100330"/>
                </a:moveTo>
                <a:lnTo>
                  <a:pt x="3572" y="73797"/>
                </a:lnTo>
                <a:lnTo>
                  <a:pt x="7144" y="63149"/>
                </a:lnTo>
                <a:lnTo>
                  <a:pt x="10716" y="55215"/>
                </a:lnTo>
                <a:lnTo>
                  <a:pt x="14288" y="48727"/>
                </a:lnTo>
                <a:lnTo>
                  <a:pt x="17859" y="43192"/>
                </a:lnTo>
                <a:lnTo>
                  <a:pt x="21431" y="38353"/>
                </a:lnTo>
                <a:lnTo>
                  <a:pt x="25003" y="34058"/>
                </a:lnTo>
                <a:lnTo>
                  <a:pt x="28575" y="30206"/>
                </a:lnTo>
                <a:lnTo>
                  <a:pt x="28575" y="511826"/>
                </a:lnTo>
                <a:lnTo>
                  <a:pt x="25003" y="507974"/>
                </a:lnTo>
                <a:lnTo>
                  <a:pt x="21431" y="503679"/>
                </a:lnTo>
                <a:lnTo>
                  <a:pt x="17859" y="498840"/>
                </a:lnTo>
                <a:lnTo>
                  <a:pt x="14288" y="493305"/>
                </a:lnTo>
                <a:lnTo>
                  <a:pt x="10716" y="486817"/>
                </a:lnTo>
                <a:lnTo>
                  <a:pt x="7144" y="478883"/>
                </a:lnTo>
                <a:lnTo>
                  <a:pt x="3572" y="468235"/>
                </a:lnTo>
                <a:lnTo>
                  <a:pt x="0" y="441702"/>
                </a:lnTo>
                <a:close/>
              </a:path>
            </a:pathLst>
          </a:custGeom>
          <a:solidFill>
            <a:srgbClr val="9B6DD7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4"/>
          <p:cNvSpPr/>
          <p:nvPr/>
        </p:nvSpPr>
        <p:spPr>
          <a:xfrm>
            <a:off x="657225" y="2719536"/>
            <a:ext cx="285750" cy="314325"/>
          </a:xfrm>
          <a:prstGeom prst="ellipse">
            <a:avLst/>
          </a:prstGeom>
          <a:gradFill rotWithShape="1">
            <a:gsLst>
              <a:gs pos="0">
                <a:srgbClr val="9B6DD7"/>
              </a:gs>
              <a:gs pos="100000">
                <a:srgbClr val="7C4DBD"/>
              </a:gs>
            </a:gsLst>
            <a:lin ang="2700000" scaled="1"/>
          </a:gradFill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010" b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3</a:t>
            </a:r>
            <a:endParaRPr lang="en-US" sz="1010" dirty="0"/>
          </a:p>
        </p:txBody>
      </p:sp>
      <p:sp>
        <p:nvSpPr>
          <p:cNvPr id="20" name="Text 15"/>
          <p:cNvSpPr/>
          <p:nvPr/>
        </p:nvSpPr>
        <p:spPr>
          <a:xfrm>
            <a:off x="1086445" y="2776686"/>
            <a:ext cx="6697906" cy="176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up a table with freebies, business cards, and anything else you are offering — make it inviting and accessible</a:t>
            </a:r>
            <a:endParaRPr lang="en-US" sz="960" dirty="0"/>
          </a:p>
        </p:txBody>
      </p:sp>
      <p:sp>
        <p:nvSpPr>
          <p:cNvPr id="21" name="Text 16"/>
          <p:cNvSpPr/>
          <p:nvPr/>
        </p:nvSpPr>
        <p:spPr>
          <a:xfrm>
            <a:off x="457200" y="3233738"/>
            <a:ext cx="8229600" cy="542032"/>
          </a:xfrm>
          <a:prstGeom prst="roundRect">
            <a:avLst>
              <a:gd name="adj" fmla="val 18510"/>
            </a:avLst>
          </a:prstGeom>
          <a:solidFill>
            <a:srgbClr val="1A0A2E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17"/>
          <p:cNvSpPr/>
          <p:nvPr/>
        </p:nvSpPr>
        <p:spPr>
          <a:xfrm>
            <a:off x="457200" y="3233738"/>
            <a:ext cx="28575" cy="542032"/>
          </a:xfrm>
          <a:custGeom>
            <a:avLst/>
            <a:gdLst/>
            <a:ahLst/>
            <a:cxnLst/>
            <a:rect l="l" t="t" r="r" b="b"/>
            <a:pathLst>
              <a:path w="28575" h="542032">
                <a:moveTo>
                  <a:pt x="0" y="100330"/>
                </a:moveTo>
                <a:lnTo>
                  <a:pt x="3572" y="73797"/>
                </a:lnTo>
                <a:lnTo>
                  <a:pt x="7144" y="63149"/>
                </a:lnTo>
                <a:lnTo>
                  <a:pt x="10716" y="55215"/>
                </a:lnTo>
                <a:lnTo>
                  <a:pt x="14288" y="48727"/>
                </a:lnTo>
                <a:lnTo>
                  <a:pt x="17859" y="43192"/>
                </a:lnTo>
                <a:lnTo>
                  <a:pt x="21431" y="38353"/>
                </a:lnTo>
                <a:lnTo>
                  <a:pt x="25003" y="34058"/>
                </a:lnTo>
                <a:lnTo>
                  <a:pt x="28575" y="30206"/>
                </a:lnTo>
                <a:lnTo>
                  <a:pt x="28575" y="511826"/>
                </a:lnTo>
                <a:lnTo>
                  <a:pt x="25003" y="507974"/>
                </a:lnTo>
                <a:lnTo>
                  <a:pt x="21431" y="503679"/>
                </a:lnTo>
                <a:lnTo>
                  <a:pt x="17859" y="498840"/>
                </a:lnTo>
                <a:lnTo>
                  <a:pt x="14288" y="493305"/>
                </a:lnTo>
                <a:lnTo>
                  <a:pt x="10716" y="486817"/>
                </a:lnTo>
                <a:lnTo>
                  <a:pt x="7144" y="478883"/>
                </a:lnTo>
                <a:lnTo>
                  <a:pt x="3572" y="468235"/>
                </a:lnTo>
                <a:lnTo>
                  <a:pt x="0" y="441702"/>
                </a:lnTo>
                <a:close/>
              </a:path>
            </a:pathLst>
          </a:custGeom>
          <a:solidFill>
            <a:srgbClr val="9B6DD7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Text 18"/>
          <p:cNvSpPr/>
          <p:nvPr/>
        </p:nvSpPr>
        <p:spPr>
          <a:xfrm>
            <a:off x="657225" y="3361879"/>
            <a:ext cx="285750" cy="314325"/>
          </a:xfrm>
          <a:prstGeom prst="ellipse">
            <a:avLst/>
          </a:prstGeom>
          <a:gradFill rotWithShape="1">
            <a:gsLst>
              <a:gs pos="0">
                <a:srgbClr val="9B6DD7"/>
              </a:gs>
              <a:gs pos="100000">
                <a:srgbClr val="7C4DBD"/>
              </a:gs>
            </a:gsLst>
            <a:lin ang="2700000" scaled="1"/>
          </a:gradFill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010" b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4</a:t>
            </a:r>
            <a:endParaRPr lang="en-US" sz="1010" dirty="0"/>
          </a:p>
        </p:txBody>
      </p:sp>
      <p:sp>
        <p:nvSpPr>
          <p:cNvPr id="24" name="Text 19"/>
          <p:cNvSpPr/>
          <p:nvPr/>
        </p:nvSpPr>
        <p:spPr>
          <a:xfrm>
            <a:off x="1086445" y="3419029"/>
            <a:ext cx="6528956" cy="176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your business cards with your email address so people can reach you for future speaking engagements</a:t>
            </a:r>
            <a:endParaRPr lang="en-US" sz="960" dirty="0"/>
          </a:p>
        </p:txBody>
      </p:sp>
      <p:sp>
        <p:nvSpPr>
          <p:cNvPr id="25" name="Text 20"/>
          <p:cNvSpPr/>
          <p:nvPr/>
        </p:nvSpPr>
        <p:spPr>
          <a:xfrm>
            <a:off x="457200" y="3876080"/>
            <a:ext cx="8229600" cy="542032"/>
          </a:xfrm>
          <a:prstGeom prst="roundRect">
            <a:avLst>
              <a:gd name="adj" fmla="val 18510"/>
            </a:avLst>
          </a:prstGeom>
          <a:solidFill>
            <a:srgbClr val="1A0A2E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1"/>
          <p:cNvSpPr/>
          <p:nvPr/>
        </p:nvSpPr>
        <p:spPr>
          <a:xfrm>
            <a:off x="457200" y="3876080"/>
            <a:ext cx="28575" cy="542032"/>
          </a:xfrm>
          <a:custGeom>
            <a:avLst/>
            <a:gdLst/>
            <a:ahLst/>
            <a:cxnLst/>
            <a:rect l="l" t="t" r="r" b="b"/>
            <a:pathLst>
              <a:path w="28575" h="542032">
                <a:moveTo>
                  <a:pt x="0" y="100330"/>
                </a:moveTo>
                <a:lnTo>
                  <a:pt x="3572" y="73797"/>
                </a:lnTo>
                <a:lnTo>
                  <a:pt x="7144" y="63149"/>
                </a:lnTo>
                <a:lnTo>
                  <a:pt x="10716" y="55215"/>
                </a:lnTo>
                <a:lnTo>
                  <a:pt x="14288" y="48727"/>
                </a:lnTo>
                <a:lnTo>
                  <a:pt x="17859" y="43192"/>
                </a:lnTo>
                <a:lnTo>
                  <a:pt x="21431" y="38353"/>
                </a:lnTo>
                <a:lnTo>
                  <a:pt x="25003" y="34058"/>
                </a:lnTo>
                <a:lnTo>
                  <a:pt x="28575" y="30206"/>
                </a:lnTo>
                <a:lnTo>
                  <a:pt x="28575" y="511826"/>
                </a:lnTo>
                <a:lnTo>
                  <a:pt x="25003" y="507974"/>
                </a:lnTo>
                <a:lnTo>
                  <a:pt x="21431" y="503679"/>
                </a:lnTo>
                <a:lnTo>
                  <a:pt x="17859" y="498840"/>
                </a:lnTo>
                <a:lnTo>
                  <a:pt x="14288" y="493305"/>
                </a:lnTo>
                <a:lnTo>
                  <a:pt x="10716" y="486817"/>
                </a:lnTo>
                <a:lnTo>
                  <a:pt x="7144" y="478883"/>
                </a:lnTo>
                <a:lnTo>
                  <a:pt x="3572" y="468235"/>
                </a:lnTo>
                <a:lnTo>
                  <a:pt x="0" y="441702"/>
                </a:lnTo>
                <a:close/>
              </a:path>
            </a:pathLst>
          </a:custGeom>
          <a:solidFill>
            <a:srgbClr val="9B6DD7"/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2"/>
          <p:cNvSpPr/>
          <p:nvPr/>
        </p:nvSpPr>
        <p:spPr>
          <a:xfrm>
            <a:off x="657225" y="4004221"/>
            <a:ext cx="285750" cy="314325"/>
          </a:xfrm>
          <a:prstGeom prst="ellipse">
            <a:avLst/>
          </a:prstGeom>
          <a:gradFill rotWithShape="1">
            <a:gsLst>
              <a:gs pos="0">
                <a:srgbClr val="9B6DD7"/>
              </a:gs>
              <a:gs pos="100000">
                <a:srgbClr val="7C4DBD"/>
              </a:gs>
            </a:gsLst>
            <a:lin ang="2700000" scaled="1"/>
          </a:gradFill>
          <a:ln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1010" b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5</a:t>
            </a:r>
            <a:endParaRPr lang="en-US" sz="1010" dirty="0"/>
          </a:p>
        </p:txBody>
      </p:sp>
      <p:sp>
        <p:nvSpPr>
          <p:cNvPr id="28" name="Text 23"/>
          <p:cNvSpPr/>
          <p:nvPr/>
        </p:nvSpPr>
        <p:spPr>
          <a:xfrm>
            <a:off x="1086445" y="4061371"/>
            <a:ext cx="6845573" cy="176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F8F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it easy for your audience to stay connected with you — the relationship doesn't end when you leave the stage</a:t>
            </a:r>
            <a:endParaRPr lang="en-US" sz="960" dirty="0"/>
          </a:p>
        </p:txBody>
      </p:sp>
      <p:pic>
        <p:nvPicPr>
          <p:cNvPr id="29" name="Image 3" descr="preencoded.png"/>
          <p:cNvPicPr>
            <a:picLocks noChangeAspect="1"/>
          </p:cNvPicPr>
          <p:nvPr/>
        </p:nvPicPr>
        <p:blipFill>
          <a:blip>
            <a:alphaModFix amt="6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707" y="4716223"/>
            <a:ext cx="132588" cy="132588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79103" y="4707285"/>
            <a:ext cx="2778338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i="1" dirty="0">
                <a:solidFill>
                  <a:srgbClr val="C4B5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closing is your invitation to a lasting connection</a:t>
            </a:r>
            <a:endParaRPr lang="en-US" sz="790" dirty="0"/>
          </a:p>
        </p:txBody>
      </p:sp>
      <p:sp>
        <p:nvSpPr>
          <p:cNvPr id="31" name="Text 25"/>
          <p:cNvSpPr/>
          <p:nvPr/>
        </p:nvSpPr>
        <p:spPr>
          <a:xfrm>
            <a:off x="3319165" y="4778722"/>
            <a:ext cx="5367635" cy="7590"/>
          </a:xfrm>
          <a:prstGeom prst="rect">
            <a:avLst/>
          </a:prstGeom>
          <a:gradFill rotWithShape="1">
            <a:gsLst>
              <a:gs pos="0">
                <a:srgbClr val="9B6DD7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On-screen Show (16:9)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PptxGenJS Presentation</dc:subject>
  <dc:creator>docgen</dc:creator>
  <cp:lastModifiedBy>Sandra Smith</cp:lastModifiedBy>
  <cp:revision>1</cp:revision>
  <dcterms:created xsi:type="dcterms:W3CDTF">2026-05-05T15:06:46Z</dcterms:created>
  <dcterms:modified xsi:type="dcterms:W3CDTF">2026-05-05T15:22:15Z</dcterms:modified>
</cp:coreProperties>
</file>